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7E7A1-EC6C-4BCB-864E-6487E59A6B3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768D8-6C2F-4ACA-B759-C3FADFD697E4}">
      <dgm:prSet/>
      <dgm:spPr/>
      <dgm:t>
        <a:bodyPr/>
        <a:lstStyle/>
        <a:p>
          <a:pPr rtl="0"/>
          <a:r>
            <a:rPr lang="sr-Latn-RS" noProof="0" dirty="0" smtClean="0"/>
            <a:t>Plan zaštite od požara sadrži:</a:t>
          </a:r>
          <a:endParaRPr lang="sr-Latn-RS" noProof="0" dirty="0"/>
        </a:p>
      </dgm:t>
    </dgm:pt>
    <dgm:pt modelId="{F6533732-E03A-46CD-8D86-F4DE3401C46E}" type="parTrans" cxnId="{C501CC98-BBA1-43BA-841B-27F57612EAE7}">
      <dgm:prSet/>
      <dgm:spPr/>
      <dgm:t>
        <a:bodyPr/>
        <a:lstStyle/>
        <a:p>
          <a:endParaRPr lang="sr-Latn-RS" noProof="0" dirty="0"/>
        </a:p>
      </dgm:t>
    </dgm:pt>
    <dgm:pt modelId="{1E6062B9-1630-4CA3-922F-041E77BADE4E}" type="sibTrans" cxnId="{C501CC98-BBA1-43BA-841B-27F57612EAE7}">
      <dgm:prSet/>
      <dgm:spPr/>
      <dgm:t>
        <a:bodyPr/>
        <a:lstStyle/>
        <a:p>
          <a:endParaRPr lang="sr-Latn-RS" noProof="0" dirty="0"/>
        </a:p>
      </dgm:t>
    </dgm:pt>
    <dgm:pt modelId="{ECC459E2-680D-4726-8C8F-771C18593B7F}">
      <dgm:prSet/>
      <dgm:spPr/>
      <dgm:t>
        <a:bodyPr/>
        <a:lstStyle/>
        <a:p>
          <a:pPr algn="l" rtl="0"/>
          <a:r>
            <a:rPr lang="sr-Latn-RS" noProof="0" dirty="0" smtClean="0"/>
            <a:t>1) prikaz postojećeg stanja zaštite od požara;</a:t>
          </a:r>
          <a:endParaRPr lang="sr-Latn-RS" noProof="0" dirty="0"/>
        </a:p>
      </dgm:t>
    </dgm:pt>
    <dgm:pt modelId="{BF179717-5422-4A93-90FB-472361C6DEF6}" type="parTrans" cxnId="{D2848DE1-8202-4A86-A84E-74448C394DFF}">
      <dgm:prSet/>
      <dgm:spPr/>
      <dgm:t>
        <a:bodyPr/>
        <a:lstStyle/>
        <a:p>
          <a:endParaRPr lang="sr-Latn-RS" noProof="0" dirty="0"/>
        </a:p>
      </dgm:t>
    </dgm:pt>
    <dgm:pt modelId="{E8878284-A35C-4038-AF29-9CC2EAB4FCAD}" type="sibTrans" cxnId="{D2848DE1-8202-4A86-A84E-74448C394DFF}">
      <dgm:prSet/>
      <dgm:spPr/>
      <dgm:t>
        <a:bodyPr/>
        <a:lstStyle/>
        <a:p>
          <a:endParaRPr lang="sr-Latn-RS" noProof="0" dirty="0"/>
        </a:p>
      </dgm:t>
    </dgm:pt>
    <dgm:pt modelId="{0FA35256-3BED-446D-943E-B7155B3BAB02}">
      <dgm:prSet/>
      <dgm:spPr/>
      <dgm:t>
        <a:bodyPr/>
        <a:lstStyle/>
        <a:p>
          <a:pPr algn="l" rtl="0"/>
          <a:r>
            <a:rPr lang="sr-Latn-RS" noProof="0" dirty="0" smtClean="0"/>
            <a:t>2) procenu ugroženosti od požara;</a:t>
          </a:r>
          <a:endParaRPr lang="sr-Latn-RS" noProof="0" dirty="0"/>
        </a:p>
      </dgm:t>
    </dgm:pt>
    <dgm:pt modelId="{3AFBA226-4BA3-43F6-90F3-37843E4A77C4}" type="parTrans" cxnId="{D7BDB779-692E-4270-B703-0BD2197D6650}">
      <dgm:prSet/>
      <dgm:spPr/>
      <dgm:t>
        <a:bodyPr/>
        <a:lstStyle/>
        <a:p>
          <a:endParaRPr lang="sr-Latn-RS" noProof="0" dirty="0"/>
        </a:p>
      </dgm:t>
    </dgm:pt>
    <dgm:pt modelId="{327A2053-4B0C-446A-8BF1-F734778D31DA}" type="sibTrans" cxnId="{D7BDB779-692E-4270-B703-0BD2197D6650}">
      <dgm:prSet/>
      <dgm:spPr/>
      <dgm:t>
        <a:bodyPr/>
        <a:lstStyle/>
        <a:p>
          <a:endParaRPr lang="sr-Latn-RS" noProof="0" dirty="0"/>
        </a:p>
      </dgm:t>
    </dgm:pt>
    <dgm:pt modelId="{63099EC8-D512-46F7-8F20-820071FAD24F}">
      <dgm:prSet/>
      <dgm:spPr/>
      <dgm:t>
        <a:bodyPr/>
        <a:lstStyle/>
        <a:p>
          <a:pPr algn="l" rtl="0"/>
          <a:r>
            <a:rPr lang="sr-Latn-RS" noProof="0" dirty="0" smtClean="0"/>
            <a:t>3) organizaciju zaštite od požara;</a:t>
          </a:r>
          <a:endParaRPr lang="sr-Latn-RS" noProof="0" dirty="0"/>
        </a:p>
      </dgm:t>
    </dgm:pt>
    <dgm:pt modelId="{276EE22C-496F-4878-A1D5-AE0238D1FE3F}" type="parTrans" cxnId="{82972668-E928-4E3E-8C38-579EBC2AA1D7}">
      <dgm:prSet/>
      <dgm:spPr/>
      <dgm:t>
        <a:bodyPr/>
        <a:lstStyle/>
        <a:p>
          <a:endParaRPr lang="sr-Latn-RS" noProof="0" dirty="0"/>
        </a:p>
      </dgm:t>
    </dgm:pt>
    <dgm:pt modelId="{984015E8-33F4-4826-B932-A5597E6C05F4}" type="sibTrans" cxnId="{82972668-E928-4E3E-8C38-579EBC2AA1D7}">
      <dgm:prSet/>
      <dgm:spPr/>
      <dgm:t>
        <a:bodyPr/>
        <a:lstStyle/>
        <a:p>
          <a:endParaRPr lang="sr-Latn-RS" noProof="0" dirty="0"/>
        </a:p>
      </dgm:t>
    </dgm:pt>
    <dgm:pt modelId="{8866A00A-B74F-4123-87D6-4918DF2FB565}">
      <dgm:prSet/>
      <dgm:spPr/>
      <dgm:t>
        <a:bodyPr/>
        <a:lstStyle/>
        <a:p>
          <a:pPr algn="l" rtl="0"/>
          <a:r>
            <a:rPr lang="sr-Latn-RS" noProof="0" dirty="0" smtClean="0"/>
            <a:t>4) predlog tehničkih i organizacionih mera za otklanjanje nedostataka i unapređenje stanja zaštite od požara;</a:t>
          </a:r>
          <a:endParaRPr lang="sr-Latn-RS" noProof="0" dirty="0"/>
        </a:p>
      </dgm:t>
    </dgm:pt>
    <dgm:pt modelId="{2903A1C2-94C5-4445-9AAB-F445ACB29536}" type="parTrans" cxnId="{86AEA3F0-FBDA-435C-A999-E73E293238F9}">
      <dgm:prSet/>
      <dgm:spPr/>
      <dgm:t>
        <a:bodyPr/>
        <a:lstStyle/>
        <a:p>
          <a:endParaRPr lang="sr-Latn-RS" noProof="0" dirty="0"/>
        </a:p>
      </dgm:t>
    </dgm:pt>
    <dgm:pt modelId="{3E8C51A8-9592-40F9-9D4A-828DA033397B}" type="sibTrans" cxnId="{86AEA3F0-FBDA-435C-A999-E73E293238F9}">
      <dgm:prSet/>
      <dgm:spPr/>
      <dgm:t>
        <a:bodyPr/>
        <a:lstStyle/>
        <a:p>
          <a:endParaRPr lang="sr-Latn-RS" noProof="0" dirty="0"/>
        </a:p>
      </dgm:t>
    </dgm:pt>
    <dgm:pt modelId="{E48121E9-8CEF-4680-82EC-1578D0EEFDDE}">
      <dgm:prSet/>
      <dgm:spPr/>
      <dgm:t>
        <a:bodyPr/>
        <a:lstStyle/>
        <a:p>
          <a:pPr algn="l" rtl="0"/>
          <a:r>
            <a:rPr lang="sr-Latn-RS" noProof="0" dirty="0" smtClean="0"/>
            <a:t>5) proračun potrebnih finansijskih sredstava;</a:t>
          </a:r>
          <a:endParaRPr lang="sr-Latn-RS" noProof="0" dirty="0"/>
        </a:p>
      </dgm:t>
    </dgm:pt>
    <dgm:pt modelId="{E5416DC0-18D1-4009-96C9-AD445EADCE04}" type="parTrans" cxnId="{AB39CFAF-CACD-4046-99D8-010A986CE222}">
      <dgm:prSet/>
      <dgm:spPr/>
      <dgm:t>
        <a:bodyPr/>
        <a:lstStyle/>
        <a:p>
          <a:endParaRPr lang="sr-Latn-RS" noProof="0" dirty="0"/>
        </a:p>
      </dgm:t>
    </dgm:pt>
    <dgm:pt modelId="{CAA37070-28BE-42A3-B6C6-A3EBFA40E419}" type="sibTrans" cxnId="{AB39CFAF-CACD-4046-99D8-010A986CE222}">
      <dgm:prSet/>
      <dgm:spPr/>
      <dgm:t>
        <a:bodyPr/>
        <a:lstStyle/>
        <a:p>
          <a:endParaRPr lang="sr-Latn-RS" noProof="0" dirty="0"/>
        </a:p>
      </dgm:t>
    </dgm:pt>
    <dgm:pt modelId="{15D27BC9-0EC3-46C9-AA75-CCF2E3AA46C5}">
      <dgm:prSet/>
      <dgm:spPr/>
      <dgm:t>
        <a:bodyPr/>
        <a:lstStyle/>
        <a:p>
          <a:pPr algn="l" rtl="0"/>
          <a:r>
            <a:rPr lang="sr-Latn-RS" noProof="0" dirty="0" smtClean="0"/>
            <a:t>6) propisane proračunske i grafičke priloge.</a:t>
          </a:r>
          <a:endParaRPr lang="sr-Latn-RS" noProof="0" dirty="0"/>
        </a:p>
      </dgm:t>
    </dgm:pt>
    <dgm:pt modelId="{600D2F05-136A-41D4-9FB2-901C88A73205}" type="parTrans" cxnId="{CAF3E37C-17E8-49DD-81DA-E5B1C3DF7702}">
      <dgm:prSet/>
      <dgm:spPr/>
      <dgm:t>
        <a:bodyPr/>
        <a:lstStyle/>
        <a:p>
          <a:endParaRPr lang="sr-Latn-RS" noProof="0" dirty="0"/>
        </a:p>
      </dgm:t>
    </dgm:pt>
    <dgm:pt modelId="{4B0A815E-DA9F-498D-900D-F6758DAA7E72}" type="sibTrans" cxnId="{CAF3E37C-17E8-49DD-81DA-E5B1C3DF7702}">
      <dgm:prSet/>
      <dgm:spPr/>
      <dgm:t>
        <a:bodyPr/>
        <a:lstStyle/>
        <a:p>
          <a:endParaRPr lang="sr-Latn-RS" noProof="0" dirty="0"/>
        </a:p>
      </dgm:t>
    </dgm:pt>
    <dgm:pt modelId="{E5449276-A555-4512-8791-E7DC0384CEBF}" type="pres">
      <dgm:prSet presAssocID="{3CB7E7A1-EC6C-4BCB-864E-6487E59A6B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10172C-165C-43A4-808C-E29CCA139B93}" type="pres">
      <dgm:prSet presAssocID="{D11768D8-6C2F-4ACA-B759-C3FADFD697E4}" presName="root" presStyleCnt="0"/>
      <dgm:spPr/>
    </dgm:pt>
    <dgm:pt modelId="{7A174B31-FE9B-40B9-BD98-36B70F503149}" type="pres">
      <dgm:prSet presAssocID="{D11768D8-6C2F-4ACA-B759-C3FADFD697E4}" presName="rootComposite" presStyleCnt="0"/>
      <dgm:spPr/>
    </dgm:pt>
    <dgm:pt modelId="{E0F56C38-03E7-4F3D-AF57-4B6DA9EED64F}" type="pres">
      <dgm:prSet presAssocID="{D11768D8-6C2F-4ACA-B759-C3FADFD697E4}" presName="rootText" presStyleLbl="node1" presStyleIdx="0" presStyleCnt="1" custScaleX="256582"/>
      <dgm:spPr/>
      <dgm:t>
        <a:bodyPr/>
        <a:lstStyle/>
        <a:p>
          <a:endParaRPr lang="en-US"/>
        </a:p>
      </dgm:t>
    </dgm:pt>
    <dgm:pt modelId="{77E12268-D2CD-4092-80E1-16A53B83F67F}" type="pres">
      <dgm:prSet presAssocID="{D11768D8-6C2F-4ACA-B759-C3FADFD697E4}" presName="rootConnector" presStyleLbl="node1" presStyleIdx="0" presStyleCnt="1"/>
      <dgm:spPr/>
      <dgm:t>
        <a:bodyPr/>
        <a:lstStyle/>
        <a:p>
          <a:endParaRPr lang="en-US"/>
        </a:p>
      </dgm:t>
    </dgm:pt>
    <dgm:pt modelId="{558C5345-AFE6-4ED0-BFD5-44D6791D5088}" type="pres">
      <dgm:prSet presAssocID="{D11768D8-6C2F-4ACA-B759-C3FADFD697E4}" presName="childShape" presStyleCnt="0"/>
      <dgm:spPr/>
    </dgm:pt>
    <dgm:pt modelId="{8F3C1986-A615-4078-A2F5-FA936245E9DC}" type="pres">
      <dgm:prSet presAssocID="{BF179717-5422-4A93-90FB-472361C6DEF6}" presName="Name13" presStyleLbl="parChTrans1D2" presStyleIdx="0" presStyleCnt="6"/>
      <dgm:spPr/>
      <dgm:t>
        <a:bodyPr/>
        <a:lstStyle/>
        <a:p>
          <a:endParaRPr lang="en-US"/>
        </a:p>
      </dgm:t>
    </dgm:pt>
    <dgm:pt modelId="{D070CB2F-09CC-42E4-BF42-751C4FE1CA46}" type="pres">
      <dgm:prSet presAssocID="{ECC459E2-680D-4726-8C8F-771C18593B7F}" presName="childText" presStyleLbl="bgAcc1" presStyleIdx="0" presStyleCnt="6" custScaleX="56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1CC94-71C3-4A7C-AD9F-64BE82814812}" type="pres">
      <dgm:prSet presAssocID="{3AFBA226-4BA3-43F6-90F3-37843E4A77C4}" presName="Name13" presStyleLbl="parChTrans1D2" presStyleIdx="1" presStyleCnt="6"/>
      <dgm:spPr/>
      <dgm:t>
        <a:bodyPr/>
        <a:lstStyle/>
        <a:p>
          <a:endParaRPr lang="en-US"/>
        </a:p>
      </dgm:t>
    </dgm:pt>
    <dgm:pt modelId="{3D0C77B2-C0C1-477B-832A-0BB95BB8BA4C}" type="pres">
      <dgm:prSet presAssocID="{0FA35256-3BED-446D-943E-B7155B3BAB02}" presName="childText" presStyleLbl="bgAcc1" presStyleIdx="1" presStyleCnt="6" custScaleX="56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260D2-012E-413A-AAD4-66078014432A}" type="pres">
      <dgm:prSet presAssocID="{276EE22C-496F-4878-A1D5-AE0238D1FE3F}" presName="Name13" presStyleLbl="parChTrans1D2" presStyleIdx="2" presStyleCnt="6"/>
      <dgm:spPr/>
      <dgm:t>
        <a:bodyPr/>
        <a:lstStyle/>
        <a:p>
          <a:endParaRPr lang="en-US"/>
        </a:p>
      </dgm:t>
    </dgm:pt>
    <dgm:pt modelId="{C2E15D97-3460-4D22-87B7-460FFF1787E3}" type="pres">
      <dgm:prSet presAssocID="{63099EC8-D512-46F7-8F20-820071FAD24F}" presName="childText" presStyleLbl="bgAcc1" presStyleIdx="2" presStyleCnt="6" custScaleX="56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2C29F-0B7C-4DB9-BBE3-B341166C30FA}" type="pres">
      <dgm:prSet presAssocID="{2903A1C2-94C5-4445-9AAB-F445ACB29536}" presName="Name13" presStyleLbl="parChTrans1D2" presStyleIdx="3" presStyleCnt="6"/>
      <dgm:spPr/>
      <dgm:t>
        <a:bodyPr/>
        <a:lstStyle/>
        <a:p>
          <a:endParaRPr lang="en-US"/>
        </a:p>
      </dgm:t>
    </dgm:pt>
    <dgm:pt modelId="{D0B858D0-91A8-48ED-9252-51914FE989BA}" type="pres">
      <dgm:prSet presAssocID="{8866A00A-B74F-4123-87D6-4918DF2FB565}" presName="childText" presStyleLbl="bgAcc1" presStyleIdx="3" presStyleCnt="6" custScaleX="56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08BDF-62C5-4F0D-97F8-0A3A72B5F83A}" type="pres">
      <dgm:prSet presAssocID="{E5416DC0-18D1-4009-96C9-AD445EADCE04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E6D142E-5178-448C-B3E0-5A128E13CE15}" type="pres">
      <dgm:prSet presAssocID="{E48121E9-8CEF-4680-82EC-1578D0EEFDDE}" presName="childText" presStyleLbl="bgAcc1" presStyleIdx="4" presStyleCnt="6" custScaleX="56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5735C-8BB6-4DD0-A2A6-40E40D7EE1FD}" type="pres">
      <dgm:prSet presAssocID="{600D2F05-136A-41D4-9FB2-901C88A7320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2A61A1AC-31CE-444D-9D51-5D78A07ABC2D}" type="pres">
      <dgm:prSet presAssocID="{15D27BC9-0EC3-46C9-AA75-CCF2E3AA46C5}" presName="childText" presStyleLbl="bgAcc1" presStyleIdx="5" presStyleCnt="6" custScaleX="56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1EF39-852E-4FC8-ACAC-B6A39AB37C89}" type="presOf" srcId="{ECC459E2-680D-4726-8C8F-771C18593B7F}" destId="{D070CB2F-09CC-42E4-BF42-751C4FE1CA46}" srcOrd="0" destOrd="0" presId="urn:microsoft.com/office/officeart/2005/8/layout/hierarchy3"/>
    <dgm:cxn modelId="{848C365B-7906-4F2F-A3AD-15673EE00EBA}" type="presOf" srcId="{D11768D8-6C2F-4ACA-B759-C3FADFD697E4}" destId="{E0F56C38-03E7-4F3D-AF57-4B6DA9EED64F}" srcOrd="0" destOrd="0" presId="urn:microsoft.com/office/officeart/2005/8/layout/hierarchy3"/>
    <dgm:cxn modelId="{D7510423-9514-4A2C-BBBA-AF0BFD194E40}" type="presOf" srcId="{E5416DC0-18D1-4009-96C9-AD445EADCE04}" destId="{57308BDF-62C5-4F0D-97F8-0A3A72B5F83A}" srcOrd="0" destOrd="0" presId="urn:microsoft.com/office/officeart/2005/8/layout/hierarchy3"/>
    <dgm:cxn modelId="{23C168F0-12F7-4BE0-9F27-DD54ADAC58C7}" type="presOf" srcId="{2903A1C2-94C5-4445-9AAB-F445ACB29536}" destId="{D8B2C29F-0B7C-4DB9-BBE3-B341166C30FA}" srcOrd="0" destOrd="0" presId="urn:microsoft.com/office/officeart/2005/8/layout/hierarchy3"/>
    <dgm:cxn modelId="{3C3A206A-DCFA-45E6-BFFF-D58BDABF7ADB}" type="presOf" srcId="{3CB7E7A1-EC6C-4BCB-864E-6487E59A6B34}" destId="{E5449276-A555-4512-8791-E7DC0384CEBF}" srcOrd="0" destOrd="0" presId="urn:microsoft.com/office/officeart/2005/8/layout/hierarchy3"/>
    <dgm:cxn modelId="{86AEA3F0-FBDA-435C-A999-E73E293238F9}" srcId="{D11768D8-6C2F-4ACA-B759-C3FADFD697E4}" destId="{8866A00A-B74F-4123-87D6-4918DF2FB565}" srcOrd="3" destOrd="0" parTransId="{2903A1C2-94C5-4445-9AAB-F445ACB29536}" sibTransId="{3E8C51A8-9592-40F9-9D4A-828DA033397B}"/>
    <dgm:cxn modelId="{8F40CE43-8C22-492A-93C5-732783A5F8F5}" type="presOf" srcId="{63099EC8-D512-46F7-8F20-820071FAD24F}" destId="{C2E15D97-3460-4D22-87B7-460FFF1787E3}" srcOrd="0" destOrd="0" presId="urn:microsoft.com/office/officeart/2005/8/layout/hierarchy3"/>
    <dgm:cxn modelId="{CAF3E37C-17E8-49DD-81DA-E5B1C3DF7702}" srcId="{D11768D8-6C2F-4ACA-B759-C3FADFD697E4}" destId="{15D27BC9-0EC3-46C9-AA75-CCF2E3AA46C5}" srcOrd="5" destOrd="0" parTransId="{600D2F05-136A-41D4-9FB2-901C88A73205}" sibTransId="{4B0A815E-DA9F-498D-900D-F6758DAA7E72}"/>
    <dgm:cxn modelId="{C501CC98-BBA1-43BA-841B-27F57612EAE7}" srcId="{3CB7E7A1-EC6C-4BCB-864E-6487E59A6B34}" destId="{D11768D8-6C2F-4ACA-B759-C3FADFD697E4}" srcOrd="0" destOrd="0" parTransId="{F6533732-E03A-46CD-8D86-F4DE3401C46E}" sibTransId="{1E6062B9-1630-4CA3-922F-041E77BADE4E}"/>
    <dgm:cxn modelId="{CFFBC0F1-AFF9-4AE2-B974-4FD7EFF24666}" type="presOf" srcId="{276EE22C-496F-4878-A1D5-AE0238D1FE3F}" destId="{636260D2-012E-413A-AAD4-66078014432A}" srcOrd="0" destOrd="0" presId="urn:microsoft.com/office/officeart/2005/8/layout/hierarchy3"/>
    <dgm:cxn modelId="{82972668-E928-4E3E-8C38-579EBC2AA1D7}" srcId="{D11768D8-6C2F-4ACA-B759-C3FADFD697E4}" destId="{63099EC8-D512-46F7-8F20-820071FAD24F}" srcOrd="2" destOrd="0" parTransId="{276EE22C-496F-4878-A1D5-AE0238D1FE3F}" sibTransId="{984015E8-33F4-4826-B932-A5597E6C05F4}"/>
    <dgm:cxn modelId="{AB23277C-45A8-41A6-9910-85499AF832E4}" type="presOf" srcId="{0FA35256-3BED-446D-943E-B7155B3BAB02}" destId="{3D0C77B2-C0C1-477B-832A-0BB95BB8BA4C}" srcOrd="0" destOrd="0" presId="urn:microsoft.com/office/officeart/2005/8/layout/hierarchy3"/>
    <dgm:cxn modelId="{A534196F-474A-49EC-8A65-53C12A5043BE}" type="presOf" srcId="{E48121E9-8CEF-4680-82EC-1578D0EEFDDE}" destId="{8E6D142E-5178-448C-B3E0-5A128E13CE15}" srcOrd="0" destOrd="0" presId="urn:microsoft.com/office/officeart/2005/8/layout/hierarchy3"/>
    <dgm:cxn modelId="{5E9F1993-CBED-44C5-8BD7-7BA86BBE4370}" type="presOf" srcId="{BF179717-5422-4A93-90FB-472361C6DEF6}" destId="{8F3C1986-A615-4078-A2F5-FA936245E9DC}" srcOrd="0" destOrd="0" presId="urn:microsoft.com/office/officeart/2005/8/layout/hierarchy3"/>
    <dgm:cxn modelId="{47A3A208-CE88-4D28-A5A6-14D4C355C083}" type="presOf" srcId="{15D27BC9-0EC3-46C9-AA75-CCF2E3AA46C5}" destId="{2A61A1AC-31CE-444D-9D51-5D78A07ABC2D}" srcOrd="0" destOrd="0" presId="urn:microsoft.com/office/officeart/2005/8/layout/hierarchy3"/>
    <dgm:cxn modelId="{CC75EF22-B8C1-4459-B99A-65BB0C470219}" type="presOf" srcId="{8866A00A-B74F-4123-87D6-4918DF2FB565}" destId="{D0B858D0-91A8-48ED-9252-51914FE989BA}" srcOrd="0" destOrd="0" presId="urn:microsoft.com/office/officeart/2005/8/layout/hierarchy3"/>
    <dgm:cxn modelId="{6F139BCB-FC25-4171-8702-A16D42B87B09}" type="presOf" srcId="{3AFBA226-4BA3-43F6-90F3-37843E4A77C4}" destId="{2C81CC94-71C3-4A7C-AD9F-64BE82814812}" srcOrd="0" destOrd="0" presId="urn:microsoft.com/office/officeart/2005/8/layout/hierarchy3"/>
    <dgm:cxn modelId="{93ED15D5-57D3-41A1-AA7B-CC2E69B8BFE5}" type="presOf" srcId="{D11768D8-6C2F-4ACA-B759-C3FADFD697E4}" destId="{77E12268-D2CD-4092-80E1-16A53B83F67F}" srcOrd="1" destOrd="0" presId="urn:microsoft.com/office/officeart/2005/8/layout/hierarchy3"/>
    <dgm:cxn modelId="{D2848DE1-8202-4A86-A84E-74448C394DFF}" srcId="{D11768D8-6C2F-4ACA-B759-C3FADFD697E4}" destId="{ECC459E2-680D-4726-8C8F-771C18593B7F}" srcOrd="0" destOrd="0" parTransId="{BF179717-5422-4A93-90FB-472361C6DEF6}" sibTransId="{E8878284-A35C-4038-AF29-9CC2EAB4FCAD}"/>
    <dgm:cxn modelId="{3143B966-7514-497D-A1D2-90ACF41AE51A}" type="presOf" srcId="{600D2F05-136A-41D4-9FB2-901C88A73205}" destId="{5115735C-8BB6-4DD0-A2A6-40E40D7EE1FD}" srcOrd="0" destOrd="0" presId="urn:microsoft.com/office/officeart/2005/8/layout/hierarchy3"/>
    <dgm:cxn modelId="{D7BDB779-692E-4270-B703-0BD2197D6650}" srcId="{D11768D8-6C2F-4ACA-B759-C3FADFD697E4}" destId="{0FA35256-3BED-446D-943E-B7155B3BAB02}" srcOrd="1" destOrd="0" parTransId="{3AFBA226-4BA3-43F6-90F3-37843E4A77C4}" sibTransId="{327A2053-4B0C-446A-8BF1-F734778D31DA}"/>
    <dgm:cxn modelId="{AB39CFAF-CACD-4046-99D8-010A986CE222}" srcId="{D11768D8-6C2F-4ACA-B759-C3FADFD697E4}" destId="{E48121E9-8CEF-4680-82EC-1578D0EEFDDE}" srcOrd="4" destOrd="0" parTransId="{E5416DC0-18D1-4009-96C9-AD445EADCE04}" sibTransId="{CAA37070-28BE-42A3-B6C6-A3EBFA40E419}"/>
    <dgm:cxn modelId="{7BE5C6F9-659E-42D5-B2F5-345A59087808}" type="presParOf" srcId="{E5449276-A555-4512-8791-E7DC0384CEBF}" destId="{EC10172C-165C-43A4-808C-E29CCA139B93}" srcOrd="0" destOrd="0" presId="urn:microsoft.com/office/officeart/2005/8/layout/hierarchy3"/>
    <dgm:cxn modelId="{2A14B04E-86D1-471C-940D-2CDA56E3C670}" type="presParOf" srcId="{EC10172C-165C-43A4-808C-E29CCA139B93}" destId="{7A174B31-FE9B-40B9-BD98-36B70F503149}" srcOrd="0" destOrd="0" presId="urn:microsoft.com/office/officeart/2005/8/layout/hierarchy3"/>
    <dgm:cxn modelId="{58C33B72-2AA8-4946-8A2C-F0C390B27A1A}" type="presParOf" srcId="{7A174B31-FE9B-40B9-BD98-36B70F503149}" destId="{E0F56C38-03E7-4F3D-AF57-4B6DA9EED64F}" srcOrd="0" destOrd="0" presId="urn:microsoft.com/office/officeart/2005/8/layout/hierarchy3"/>
    <dgm:cxn modelId="{3521E1B5-757F-4C47-A356-AD5C03548181}" type="presParOf" srcId="{7A174B31-FE9B-40B9-BD98-36B70F503149}" destId="{77E12268-D2CD-4092-80E1-16A53B83F67F}" srcOrd="1" destOrd="0" presId="urn:microsoft.com/office/officeart/2005/8/layout/hierarchy3"/>
    <dgm:cxn modelId="{AB9C35E6-BA59-4617-8E69-9EB4678A1A91}" type="presParOf" srcId="{EC10172C-165C-43A4-808C-E29CCA139B93}" destId="{558C5345-AFE6-4ED0-BFD5-44D6791D5088}" srcOrd="1" destOrd="0" presId="urn:microsoft.com/office/officeart/2005/8/layout/hierarchy3"/>
    <dgm:cxn modelId="{A4E069D9-52A7-4C77-A561-C115EF495072}" type="presParOf" srcId="{558C5345-AFE6-4ED0-BFD5-44D6791D5088}" destId="{8F3C1986-A615-4078-A2F5-FA936245E9DC}" srcOrd="0" destOrd="0" presId="urn:microsoft.com/office/officeart/2005/8/layout/hierarchy3"/>
    <dgm:cxn modelId="{EE960097-BF18-4668-BCC9-324577289A46}" type="presParOf" srcId="{558C5345-AFE6-4ED0-BFD5-44D6791D5088}" destId="{D070CB2F-09CC-42E4-BF42-751C4FE1CA46}" srcOrd="1" destOrd="0" presId="urn:microsoft.com/office/officeart/2005/8/layout/hierarchy3"/>
    <dgm:cxn modelId="{08CF718C-5B55-439C-8F0C-91B368EA01D6}" type="presParOf" srcId="{558C5345-AFE6-4ED0-BFD5-44D6791D5088}" destId="{2C81CC94-71C3-4A7C-AD9F-64BE82814812}" srcOrd="2" destOrd="0" presId="urn:microsoft.com/office/officeart/2005/8/layout/hierarchy3"/>
    <dgm:cxn modelId="{F077FAD8-35C3-47AB-93BB-C916ED062818}" type="presParOf" srcId="{558C5345-AFE6-4ED0-BFD5-44D6791D5088}" destId="{3D0C77B2-C0C1-477B-832A-0BB95BB8BA4C}" srcOrd="3" destOrd="0" presId="urn:microsoft.com/office/officeart/2005/8/layout/hierarchy3"/>
    <dgm:cxn modelId="{60001D96-8089-4207-AB35-A455FDA912D1}" type="presParOf" srcId="{558C5345-AFE6-4ED0-BFD5-44D6791D5088}" destId="{636260D2-012E-413A-AAD4-66078014432A}" srcOrd="4" destOrd="0" presId="urn:microsoft.com/office/officeart/2005/8/layout/hierarchy3"/>
    <dgm:cxn modelId="{6FAC38E4-4C3F-43F9-B288-EA0ABF3476A2}" type="presParOf" srcId="{558C5345-AFE6-4ED0-BFD5-44D6791D5088}" destId="{C2E15D97-3460-4D22-87B7-460FFF1787E3}" srcOrd="5" destOrd="0" presId="urn:microsoft.com/office/officeart/2005/8/layout/hierarchy3"/>
    <dgm:cxn modelId="{6F6A6535-DC5C-4CD3-AB4B-44B4BE6EFD91}" type="presParOf" srcId="{558C5345-AFE6-4ED0-BFD5-44D6791D5088}" destId="{D8B2C29F-0B7C-4DB9-BBE3-B341166C30FA}" srcOrd="6" destOrd="0" presId="urn:microsoft.com/office/officeart/2005/8/layout/hierarchy3"/>
    <dgm:cxn modelId="{22FF11A3-55DC-4516-8F0E-1ED12C5B58EC}" type="presParOf" srcId="{558C5345-AFE6-4ED0-BFD5-44D6791D5088}" destId="{D0B858D0-91A8-48ED-9252-51914FE989BA}" srcOrd="7" destOrd="0" presId="urn:microsoft.com/office/officeart/2005/8/layout/hierarchy3"/>
    <dgm:cxn modelId="{D350F885-3D87-45F2-BF5C-733B5A90A252}" type="presParOf" srcId="{558C5345-AFE6-4ED0-BFD5-44D6791D5088}" destId="{57308BDF-62C5-4F0D-97F8-0A3A72B5F83A}" srcOrd="8" destOrd="0" presId="urn:microsoft.com/office/officeart/2005/8/layout/hierarchy3"/>
    <dgm:cxn modelId="{75CD55EC-C4F5-4DCB-ACC9-4B3B6D1D6A0A}" type="presParOf" srcId="{558C5345-AFE6-4ED0-BFD5-44D6791D5088}" destId="{8E6D142E-5178-448C-B3E0-5A128E13CE15}" srcOrd="9" destOrd="0" presId="urn:microsoft.com/office/officeart/2005/8/layout/hierarchy3"/>
    <dgm:cxn modelId="{E735498F-B418-4A88-8A0D-E3C4CB8CCD24}" type="presParOf" srcId="{558C5345-AFE6-4ED0-BFD5-44D6791D5088}" destId="{5115735C-8BB6-4DD0-A2A6-40E40D7EE1FD}" srcOrd="10" destOrd="0" presId="urn:microsoft.com/office/officeart/2005/8/layout/hierarchy3"/>
    <dgm:cxn modelId="{CFADF88A-1611-466D-B851-0660686A72B2}" type="presParOf" srcId="{558C5345-AFE6-4ED0-BFD5-44D6791D5088}" destId="{2A61A1AC-31CE-444D-9D51-5D78A07ABC2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B0891B-C10D-4A94-93A8-104F651926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80C6F-3F5A-4B46-A5EB-37ACC3726556}">
      <dgm:prSet/>
      <dgm:spPr/>
      <dgm:t>
        <a:bodyPr/>
        <a:lstStyle/>
        <a:p>
          <a:pPr rtl="0"/>
          <a:r>
            <a:rPr lang="en-US" smtClean="0"/>
            <a:t>Prikaz</a:t>
          </a:r>
          <a:r>
            <a:rPr lang="en-US" dirty="0" smtClean="0"/>
            <a:t> </a:t>
          </a:r>
          <a:r>
            <a:rPr lang="en-US" dirty="0" err="1" smtClean="0"/>
            <a:t>postojećeg</a:t>
          </a:r>
          <a:r>
            <a:rPr lang="en-US" dirty="0" smtClean="0"/>
            <a:t> </a:t>
          </a:r>
          <a:r>
            <a:rPr lang="en-US" dirty="0" err="1" smtClean="0"/>
            <a:t>stanja</a:t>
          </a:r>
          <a:r>
            <a:rPr lang="en-US" dirty="0" smtClean="0"/>
            <a:t> </a:t>
          </a:r>
          <a:r>
            <a:rPr lang="en-US" dirty="0" err="1" smtClean="0"/>
            <a:t>zaštite</a:t>
          </a:r>
          <a:r>
            <a:rPr lang="en-US" dirty="0" smtClean="0"/>
            <a:t> od </a:t>
          </a:r>
          <a:r>
            <a:rPr lang="en-US" dirty="0" err="1" smtClean="0"/>
            <a:t>požara</a:t>
          </a:r>
          <a:endParaRPr lang="en-US" dirty="0"/>
        </a:p>
      </dgm:t>
    </dgm:pt>
    <dgm:pt modelId="{BDB23FAC-845E-43C4-818B-6032D3753D8B}" type="parTrans" cxnId="{B2AF0306-EF75-49A7-9F07-CB06B48A2961}">
      <dgm:prSet/>
      <dgm:spPr/>
      <dgm:t>
        <a:bodyPr/>
        <a:lstStyle/>
        <a:p>
          <a:endParaRPr lang="en-US"/>
        </a:p>
      </dgm:t>
    </dgm:pt>
    <dgm:pt modelId="{02CD7634-668C-4CD1-891D-D8F1B2B8EBF3}" type="sibTrans" cxnId="{B2AF0306-EF75-49A7-9F07-CB06B48A2961}">
      <dgm:prSet/>
      <dgm:spPr/>
      <dgm:t>
        <a:bodyPr/>
        <a:lstStyle/>
        <a:p>
          <a:endParaRPr lang="en-US"/>
        </a:p>
      </dgm:t>
    </dgm:pt>
    <dgm:pt modelId="{3F6B4BC8-FABA-48E6-94E1-581BC8624A3E}">
      <dgm:prSet/>
      <dgm:spPr/>
      <dgm:t>
        <a:bodyPr/>
        <a:lstStyle/>
        <a:p>
          <a:pPr rtl="0"/>
          <a:r>
            <a:rPr lang="sr-Latn-RS" dirty="0" smtClean="0">
              <a:solidFill>
                <a:schemeClr val="tx1"/>
              </a:solidFill>
            </a:rPr>
            <a:t>materije koje se koriste u tehnološkom procesu u pogledu opasnosti za izbijanje i širenje požara</a:t>
          </a:r>
          <a:endParaRPr lang="en-US" dirty="0">
            <a:solidFill>
              <a:schemeClr val="tx1"/>
            </a:solidFill>
          </a:endParaRPr>
        </a:p>
      </dgm:t>
    </dgm:pt>
    <dgm:pt modelId="{F505C17B-B906-4EBB-89A4-563B70DC0023}" type="parTrans" cxnId="{D35C8B65-4BA0-4FA3-A0E5-563D2BAB2329}">
      <dgm:prSet/>
      <dgm:spPr/>
      <dgm:t>
        <a:bodyPr/>
        <a:lstStyle/>
        <a:p>
          <a:endParaRPr lang="en-US"/>
        </a:p>
      </dgm:t>
    </dgm:pt>
    <dgm:pt modelId="{D35C0CA0-3B10-48FA-A1D9-6484DA80E1F8}" type="sibTrans" cxnId="{D35C8B65-4BA0-4FA3-A0E5-563D2BAB2329}">
      <dgm:prSet/>
      <dgm:spPr/>
      <dgm:t>
        <a:bodyPr/>
        <a:lstStyle/>
        <a:p>
          <a:endParaRPr lang="en-US"/>
        </a:p>
      </dgm:t>
    </dgm:pt>
    <dgm:pt modelId="{E0AF22E5-87F5-4640-B687-499002756DF9}" type="pres">
      <dgm:prSet presAssocID="{83B0891B-C10D-4A94-93A8-104F651926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D9E9A-87A3-4643-B3D8-E1CB1F9CD2D8}" type="pres">
      <dgm:prSet presAssocID="{1D980C6F-3F5A-4B46-A5EB-37ACC37265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AFC91-EA88-40A4-A9D1-07CCECCFCF4B}" type="pres">
      <dgm:prSet presAssocID="{1D980C6F-3F5A-4B46-A5EB-37ACC37265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F0306-EF75-49A7-9F07-CB06B48A2961}" srcId="{83B0891B-C10D-4A94-93A8-104F651926F2}" destId="{1D980C6F-3F5A-4B46-A5EB-37ACC3726556}" srcOrd="0" destOrd="0" parTransId="{BDB23FAC-845E-43C4-818B-6032D3753D8B}" sibTransId="{02CD7634-668C-4CD1-891D-D8F1B2B8EBF3}"/>
    <dgm:cxn modelId="{EAD099D7-9B5F-4CA9-AC3F-F07047DBE7C2}" type="presOf" srcId="{3F6B4BC8-FABA-48E6-94E1-581BC8624A3E}" destId="{996AFC91-EA88-40A4-A9D1-07CCECCFCF4B}" srcOrd="0" destOrd="0" presId="urn:microsoft.com/office/officeart/2005/8/layout/vList2"/>
    <dgm:cxn modelId="{5FADAB2C-80E0-43DE-BB8A-6B19ED7A25C3}" type="presOf" srcId="{1D980C6F-3F5A-4B46-A5EB-37ACC3726556}" destId="{36ED9E9A-87A3-4643-B3D8-E1CB1F9CD2D8}" srcOrd="0" destOrd="0" presId="urn:microsoft.com/office/officeart/2005/8/layout/vList2"/>
    <dgm:cxn modelId="{D35C8B65-4BA0-4FA3-A0E5-563D2BAB2329}" srcId="{1D980C6F-3F5A-4B46-A5EB-37ACC3726556}" destId="{3F6B4BC8-FABA-48E6-94E1-581BC8624A3E}" srcOrd="0" destOrd="0" parTransId="{F505C17B-B906-4EBB-89A4-563B70DC0023}" sibTransId="{D35C0CA0-3B10-48FA-A1D9-6484DA80E1F8}"/>
    <dgm:cxn modelId="{133F5764-92F9-4EBC-9AF1-24FE81EE8A45}" type="presOf" srcId="{83B0891B-C10D-4A94-93A8-104F651926F2}" destId="{E0AF22E5-87F5-4640-B687-499002756DF9}" srcOrd="0" destOrd="0" presId="urn:microsoft.com/office/officeart/2005/8/layout/vList2"/>
    <dgm:cxn modelId="{8519B87C-97C6-4AAB-8C65-6597B10242F3}" type="presParOf" srcId="{E0AF22E5-87F5-4640-B687-499002756DF9}" destId="{36ED9E9A-87A3-4643-B3D8-E1CB1F9CD2D8}" srcOrd="0" destOrd="0" presId="urn:microsoft.com/office/officeart/2005/8/layout/vList2"/>
    <dgm:cxn modelId="{121502E0-DA33-401A-8743-BE2BC05E5B3C}" type="presParOf" srcId="{E0AF22E5-87F5-4640-B687-499002756DF9}" destId="{996AFC91-EA88-40A4-A9D1-07CCECCFCF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B0891B-C10D-4A94-93A8-104F651926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80C6F-3F5A-4B46-A5EB-37ACC3726556}">
      <dgm:prSet/>
      <dgm:spPr/>
      <dgm:t>
        <a:bodyPr/>
        <a:lstStyle/>
        <a:p>
          <a:pPr rtl="0"/>
          <a:r>
            <a:rPr lang="en-US" smtClean="0"/>
            <a:t>Prikaz</a:t>
          </a:r>
          <a:r>
            <a:rPr lang="en-US" dirty="0" smtClean="0"/>
            <a:t> </a:t>
          </a:r>
          <a:r>
            <a:rPr lang="en-US" dirty="0" err="1" smtClean="0"/>
            <a:t>postojećeg</a:t>
          </a:r>
          <a:r>
            <a:rPr lang="en-US" dirty="0" smtClean="0"/>
            <a:t> </a:t>
          </a:r>
          <a:r>
            <a:rPr lang="en-US" dirty="0" err="1" smtClean="0"/>
            <a:t>stanja</a:t>
          </a:r>
          <a:r>
            <a:rPr lang="en-US" dirty="0" smtClean="0"/>
            <a:t> </a:t>
          </a:r>
          <a:r>
            <a:rPr lang="en-US" dirty="0" err="1" smtClean="0"/>
            <a:t>zaštite</a:t>
          </a:r>
          <a:r>
            <a:rPr lang="en-US" dirty="0" smtClean="0"/>
            <a:t> od </a:t>
          </a:r>
          <a:r>
            <a:rPr lang="en-US" dirty="0" err="1" smtClean="0"/>
            <a:t>požara</a:t>
          </a:r>
          <a:endParaRPr lang="en-US" dirty="0"/>
        </a:p>
      </dgm:t>
    </dgm:pt>
    <dgm:pt modelId="{BDB23FAC-845E-43C4-818B-6032D3753D8B}" type="parTrans" cxnId="{B2AF0306-EF75-49A7-9F07-CB06B48A2961}">
      <dgm:prSet/>
      <dgm:spPr/>
      <dgm:t>
        <a:bodyPr/>
        <a:lstStyle/>
        <a:p>
          <a:endParaRPr lang="en-US"/>
        </a:p>
      </dgm:t>
    </dgm:pt>
    <dgm:pt modelId="{02CD7634-668C-4CD1-891D-D8F1B2B8EBF3}" type="sibTrans" cxnId="{B2AF0306-EF75-49A7-9F07-CB06B48A2961}">
      <dgm:prSet/>
      <dgm:spPr/>
      <dgm:t>
        <a:bodyPr/>
        <a:lstStyle/>
        <a:p>
          <a:endParaRPr lang="en-US"/>
        </a:p>
      </dgm:t>
    </dgm:pt>
    <dgm:pt modelId="{3F6B4BC8-FABA-48E6-94E1-581BC8624A3E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mesta</a:t>
          </a:r>
          <a:r>
            <a:rPr lang="en-US" dirty="0" smtClean="0">
              <a:solidFill>
                <a:schemeClr val="tx1"/>
              </a:solidFill>
            </a:rPr>
            <a:t> u </a:t>
          </a:r>
          <a:r>
            <a:rPr lang="en-US" dirty="0" err="1" smtClean="0">
              <a:solidFill>
                <a:schemeClr val="tx1"/>
              </a:solidFill>
            </a:rPr>
            <a:t>tehnološkom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procesu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rangirana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verovatnoći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izbijanj</a:t>
          </a:r>
          <a:r>
            <a:rPr lang="sr-Latn-RS" dirty="0" smtClean="0">
              <a:solidFill>
                <a:schemeClr val="tx1"/>
              </a:solidFill>
            </a:rPr>
            <a:t>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širenja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požara</a:t>
          </a:r>
          <a:endParaRPr lang="en-US" dirty="0">
            <a:solidFill>
              <a:schemeClr val="tx1"/>
            </a:solidFill>
          </a:endParaRPr>
        </a:p>
      </dgm:t>
    </dgm:pt>
    <dgm:pt modelId="{F505C17B-B906-4EBB-89A4-563B70DC0023}" type="parTrans" cxnId="{D35C8B65-4BA0-4FA3-A0E5-563D2BAB2329}">
      <dgm:prSet/>
      <dgm:spPr/>
      <dgm:t>
        <a:bodyPr/>
        <a:lstStyle/>
        <a:p>
          <a:endParaRPr lang="en-US"/>
        </a:p>
      </dgm:t>
    </dgm:pt>
    <dgm:pt modelId="{D35C0CA0-3B10-48FA-A1D9-6484DA80E1F8}" type="sibTrans" cxnId="{D35C8B65-4BA0-4FA3-A0E5-563D2BAB2329}">
      <dgm:prSet/>
      <dgm:spPr/>
      <dgm:t>
        <a:bodyPr/>
        <a:lstStyle/>
        <a:p>
          <a:endParaRPr lang="en-US"/>
        </a:p>
      </dgm:t>
    </dgm:pt>
    <dgm:pt modelId="{E0AF22E5-87F5-4640-B687-499002756DF9}" type="pres">
      <dgm:prSet presAssocID="{83B0891B-C10D-4A94-93A8-104F651926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D9E9A-87A3-4643-B3D8-E1CB1F9CD2D8}" type="pres">
      <dgm:prSet presAssocID="{1D980C6F-3F5A-4B46-A5EB-37ACC37265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AFC91-EA88-40A4-A9D1-07CCECCFCF4B}" type="pres">
      <dgm:prSet presAssocID="{1D980C6F-3F5A-4B46-A5EB-37ACC37265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F0306-EF75-49A7-9F07-CB06B48A2961}" srcId="{83B0891B-C10D-4A94-93A8-104F651926F2}" destId="{1D980C6F-3F5A-4B46-A5EB-37ACC3726556}" srcOrd="0" destOrd="0" parTransId="{BDB23FAC-845E-43C4-818B-6032D3753D8B}" sibTransId="{02CD7634-668C-4CD1-891D-D8F1B2B8EBF3}"/>
    <dgm:cxn modelId="{134EC256-3C30-4B71-A0A4-012434A8E97E}" type="presOf" srcId="{3F6B4BC8-FABA-48E6-94E1-581BC8624A3E}" destId="{996AFC91-EA88-40A4-A9D1-07CCECCFCF4B}" srcOrd="0" destOrd="0" presId="urn:microsoft.com/office/officeart/2005/8/layout/vList2"/>
    <dgm:cxn modelId="{D35C8B65-4BA0-4FA3-A0E5-563D2BAB2329}" srcId="{1D980C6F-3F5A-4B46-A5EB-37ACC3726556}" destId="{3F6B4BC8-FABA-48E6-94E1-581BC8624A3E}" srcOrd="0" destOrd="0" parTransId="{F505C17B-B906-4EBB-89A4-563B70DC0023}" sibTransId="{D35C0CA0-3B10-48FA-A1D9-6484DA80E1F8}"/>
    <dgm:cxn modelId="{FDAED170-55AF-40BE-94AD-00F6609EFD25}" type="presOf" srcId="{1D980C6F-3F5A-4B46-A5EB-37ACC3726556}" destId="{36ED9E9A-87A3-4643-B3D8-E1CB1F9CD2D8}" srcOrd="0" destOrd="0" presId="urn:microsoft.com/office/officeart/2005/8/layout/vList2"/>
    <dgm:cxn modelId="{4DBADE90-87CD-4339-9276-4AD9F4753192}" type="presOf" srcId="{83B0891B-C10D-4A94-93A8-104F651926F2}" destId="{E0AF22E5-87F5-4640-B687-499002756DF9}" srcOrd="0" destOrd="0" presId="urn:microsoft.com/office/officeart/2005/8/layout/vList2"/>
    <dgm:cxn modelId="{BA844F5D-D67C-4DE9-9DAC-2FF903235619}" type="presParOf" srcId="{E0AF22E5-87F5-4640-B687-499002756DF9}" destId="{36ED9E9A-87A3-4643-B3D8-E1CB1F9CD2D8}" srcOrd="0" destOrd="0" presId="urn:microsoft.com/office/officeart/2005/8/layout/vList2"/>
    <dgm:cxn modelId="{E1A579EE-C796-4918-AE60-E9C2FD182B3E}" type="presParOf" srcId="{E0AF22E5-87F5-4640-B687-499002756DF9}" destId="{996AFC91-EA88-40A4-A9D1-07CCECCFCF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2F9DA-37F7-42B8-A420-86AE297F667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C302F6E6-0344-4156-B396-D25DFF7DB018}">
      <dgm:prSet/>
      <dgm:spPr/>
      <dgm:t>
        <a:bodyPr/>
        <a:lstStyle/>
        <a:p>
          <a:pPr rtl="0"/>
          <a:r>
            <a:rPr lang="sr-Latn-RS" dirty="0" smtClean="0"/>
            <a:t>Autonomne pokrajine</a:t>
          </a:r>
          <a:endParaRPr lang="en-US" dirty="0"/>
        </a:p>
      </dgm:t>
    </dgm:pt>
    <dgm:pt modelId="{4F7E261E-1ECC-4423-ACA0-E027E18A26A0}" type="parTrans" cxnId="{ABEB4D7F-78AE-45C9-8A33-89796501A3B7}">
      <dgm:prSet/>
      <dgm:spPr/>
      <dgm:t>
        <a:bodyPr/>
        <a:lstStyle/>
        <a:p>
          <a:endParaRPr lang="en-US"/>
        </a:p>
      </dgm:t>
    </dgm:pt>
    <dgm:pt modelId="{04A6A4CA-DD90-4C6B-8F3B-DC1FB31D5A49}" type="sibTrans" cxnId="{ABEB4D7F-78AE-45C9-8A33-89796501A3B7}">
      <dgm:prSet/>
      <dgm:spPr/>
      <dgm:t>
        <a:bodyPr/>
        <a:lstStyle/>
        <a:p>
          <a:endParaRPr lang="en-US"/>
        </a:p>
      </dgm:t>
    </dgm:pt>
    <dgm:pt modelId="{19FFEE3C-625D-4C1F-A215-9497582C833D}">
      <dgm:prSet/>
      <dgm:spPr/>
      <dgm:t>
        <a:bodyPr/>
        <a:lstStyle/>
        <a:p>
          <a:pPr rtl="0"/>
          <a:r>
            <a:rPr lang="sr-Latn-RS" dirty="0" smtClean="0"/>
            <a:t>Lokalne samouprave</a:t>
          </a:r>
          <a:endParaRPr lang="en-US" dirty="0"/>
        </a:p>
      </dgm:t>
    </dgm:pt>
    <dgm:pt modelId="{54581A41-7A81-4A78-A475-ABC347BBA49D}" type="parTrans" cxnId="{E10637F2-A44E-43B5-BF40-8FF5E328F4A4}">
      <dgm:prSet/>
      <dgm:spPr/>
      <dgm:t>
        <a:bodyPr/>
        <a:lstStyle/>
        <a:p>
          <a:endParaRPr lang="en-US"/>
        </a:p>
      </dgm:t>
    </dgm:pt>
    <dgm:pt modelId="{45824DA8-006D-4597-A8B3-FFFC9AC54F75}" type="sibTrans" cxnId="{E10637F2-A44E-43B5-BF40-8FF5E328F4A4}">
      <dgm:prSet/>
      <dgm:spPr/>
      <dgm:t>
        <a:bodyPr/>
        <a:lstStyle/>
        <a:p>
          <a:endParaRPr lang="en-US"/>
        </a:p>
      </dgm:t>
    </dgm:pt>
    <dgm:pt modelId="{2B2C4963-3B65-412A-9967-AB909734CD98}">
      <dgm:prSet/>
      <dgm:spPr/>
      <dgm:t>
        <a:bodyPr/>
        <a:lstStyle/>
        <a:p>
          <a:pPr rtl="0"/>
          <a:r>
            <a:rPr lang="sr-Latn-RS" dirty="0" smtClean="0"/>
            <a:t>Pravni subjekti</a:t>
          </a:r>
          <a:endParaRPr lang="en-US" dirty="0"/>
        </a:p>
      </dgm:t>
    </dgm:pt>
    <dgm:pt modelId="{A14EE13A-EF9B-4B8F-B0B0-4CA21FF52686}" type="parTrans" cxnId="{B86E7E14-B059-43EE-8AE8-5A2837617710}">
      <dgm:prSet/>
      <dgm:spPr/>
      <dgm:t>
        <a:bodyPr/>
        <a:lstStyle/>
        <a:p>
          <a:endParaRPr lang="en-US"/>
        </a:p>
      </dgm:t>
    </dgm:pt>
    <dgm:pt modelId="{0A98CDF1-EA57-4FF3-A856-4CF8EB222046}" type="sibTrans" cxnId="{B86E7E14-B059-43EE-8AE8-5A2837617710}">
      <dgm:prSet/>
      <dgm:spPr/>
      <dgm:t>
        <a:bodyPr/>
        <a:lstStyle/>
        <a:p>
          <a:endParaRPr lang="en-US"/>
        </a:p>
      </dgm:t>
    </dgm:pt>
    <dgm:pt modelId="{8DC9BA8F-3336-49E0-9A3E-78A74AE151F6}" type="pres">
      <dgm:prSet presAssocID="{3262F9DA-37F7-42B8-A420-86AE297F66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8928E8-6631-447E-9547-3CD47E4676AE}" type="pres">
      <dgm:prSet presAssocID="{C302F6E6-0344-4156-B396-D25DFF7DB018}" presName="parentLin" presStyleCnt="0"/>
      <dgm:spPr/>
    </dgm:pt>
    <dgm:pt modelId="{AD49B58C-696E-405F-A8E1-D9919E7CD110}" type="pres">
      <dgm:prSet presAssocID="{C302F6E6-0344-4156-B396-D25DFF7DB01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AE6A4D7-8B78-4317-8A45-BF891CED76F7}" type="pres">
      <dgm:prSet presAssocID="{C302F6E6-0344-4156-B396-D25DFF7DB01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F1ACA-1D7D-4D11-8243-650BA90A2004}" type="pres">
      <dgm:prSet presAssocID="{C302F6E6-0344-4156-B396-D25DFF7DB018}" presName="negativeSpace" presStyleCnt="0"/>
      <dgm:spPr/>
    </dgm:pt>
    <dgm:pt modelId="{6B52828E-611C-4510-8FF3-25D956D36B44}" type="pres">
      <dgm:prSet presAssocID="{C302F6E6-0344-4156-B396-D25DFF7DB018}" presName="childText" presStyleLbl="conFgAcc1" presStyleIdx="0" presStyleCnt="3">
        <dgm:presLayoutVars>
          <dgm:bulletEnabled val="1"/>
        </dgm:presLayoutVars>
      </dgm:prSet>
      <dgm:spPr/>
    </dgm:pt>
    <dgm:pt modelId="{BBEDF5FB-52EE-47B0-86F4-6FF44FE36092}" type="pres">
      <dgm:prSet presAssocID="{04A6A4CA-DD90-4C6B-8F3B-DC1FB31D5A49}" presName="spaceBetweenRectangles" presStyleCnt="0"/>
      <dgm:spPr/>
    </dgm:pt>
    <dgm:pt modelId="{50F4B632-8401-4302-BD71-ACA869A96881}" type="pres">
      <dgm:prSet presAssocID="{19FFEE3C-625D-4C1F-A215-9497582C833D}" presName="parentLin" presStyleCnt="0"/>
      <dgm:spPr/>
    </dgm:pt>
    <dgm:pt modelId="{44CA1F6A-982A-4B83-83CE-B2A2BC2A1D90}" type="pres">
      <dgm:prSet presAssocID="{19FFEE3C-625D-4C1F-A215-9497582C833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7F351E-4861-413E-ACF5-180D8E0DA08B}" type="pres">
      <dgm:prSet presAssocID="{19FFEE3C-625D-4C1F-A215-9497582C83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098E4-276D-40C5-BD6E-3686A6B99278}" type="pres">
      <dgm:prSet presAssocID="{19FFEE3C-625D-4C1F-A215-9497582C833D}" presName="negativeSpace" presStyleCnt="0"/>
      <dgm:spPr/>
    </dgm:pt>
    <dgm:pt modelId="{3D9ACED3-E313-4DF2-8C6E-826285424592}" type="pres">
      <dgm:prSet presAssocID="{19FFEE3C-625D-4C1F-A215-9497582C833D}" presName="childText" presStyleLbl="conFgAcc1" presStyleIdx="1" presStyleCnt="3">
        <dgm:presLayoutVars>
          <dgm:bulletEnabled val="1"/>
        </dgm:presLayoutVars>
      </dgm:prSet>
      <dgm:spPr/>
    </dgm:pt>
    <dgm:pt modelId="{BF9702C9-8DAA-4CC1-B424-D1C3A6B593F4}" type="pres">
      <dgm:prSet presAssocID="{45824DA8-006D-4597-A8B3-FFFC9AC54F75}" presName="spaceBetweenRectangles" presStyleCnt="0"/>
      <dgm:spPr/>
    </dgm:pt>
    <dgm:pt modelId="{373E868A-B8F9-49CE-9E37-5E37FCFD39C1}" type="pres">
      <dgm:prSet presAssocID="{2B2C4963-3B65-412A-9967-AB909734CD98}" presName="parentLin" presStyleCnt="0"/>
      <dgm:spPr/>
    </dgm:pt>
    <dgm:pt modelId="{E8F453DF-3568-4DAE-BF63-E2989AE2771E}" type="pres">
      <dgm:prSet presAssocID="{2B2C4963-3B65-412A-9967-AB909734CD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4AABA29-197C-469F-8A2F-93C158A7EAC5}" type="pres">
      <dgm:prSet presAssocID="{2B2C4963-3B65-412A-9967-AB909734CD9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3C3B1-A552-4956-8BDA-88D4AE582E6F}" type="pres">
      <dgm:prSet presAssocID="{2B2C4963-3B65-412A-9967-AB909734CD98}" presName="negativeSpace" presStyleCnt="0"/>
      <dgm:spPr/>
    </dgm:pt>
    <dgm:pt modelId="{5E13F1D8-8913-41C3-ACE0-1449AA79D03D}" type="pres">
      <dgm:prSet presAssocID="{2B2C4963-3B65-412A-9967-AB909734CD9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EB4D7F-78AE-45C9-8A33-89796501A3B7}" srcId="{3262F9DA-37F7-42B8-A420-86AE297F6673}" destId="{C302F6E6-0344-4156-B396-D25DFF7DB018}" srcOrd="0" destOrd="0" parTransId="{4F7E261E-1ECC-4423-ACA0-E027E18A26A0}" sibTransId="{04A6A4CA-DD90-4C6B-8F3B-DC1FB31D5A49}"/>
    <dgm:cxn modelId="{CF7F8595-FC9A-4990-8F9A-A4773E877C68}" type="presOf" srcId="{3262F9DA-37F7-42B8-A420-86AE297F6673}" destId="{8DC9BA8F-3336-49E0-9A3E-78A74AE151F6}" srcOrd="0" destOrd="0" presId="urn:microsoft.com/office/officeart/2005/8/layout/list1"/>
    <dgm:cxn modelId="{B86E7E14-B059-43EE-8AE8-5A2837617710}" srcId="{3262F9DA-37F7-42B8-A420-86AE297F6673}" destId="{2B2C4963-3B65-412A-9967-AB909734CD98}" srcOrd="2" destOrd="0" parTransId="{A14EE13A-EF9B-4B8F-B0B0-4CA21FF52686}" sibTransId="{0A98CDF1-EA57-4FF3-A856-4CF8EB222046}"/>
    <dgm:cxn modelId="{B7A7DD94-67BA-45ED-8AA8-76E910E8110C}" type="presOf" srcId="{C302F6E6-0344-4156-B396-D25DFF7DB018}" destId="{AD49B58C-696E-405F-A8E1-D9919E7CD110}" srcOrd="0" destOrd="0" presId="urn:microsoft.com/office/officeart/2005/8/layout/list1"/>
    <dgm:cxn modelId="{2AC373CC-1632-4F3C-A415-98472CAFFED2}" type="presOf" srcId="{19FFEE3C-625D-4C1F-A215-9497582C833D}" destId="{44CA1F6A-982A-4B83-83CE-B2A2BC2A1D90}" srcOrd="0" destOrd="0" presId="urn:microsoft.com/office/officeart/2005/8/layout/list1"/>
    <dgm:cxn modelId="{487FEEBC-F0B5-42AD-A39F-6A7214823340}" type="presOf" srcId="{2B2C4963-3B65-412A-9967-AB909734CD98}" destId="{74AABA29-197C-469F-8A2F-93C158A7EAC5}" srcOrd="1" destOrd="0" presId="urn:microsoft.com/office/officeart/2005/8/layout/list1"/>
    <dgm:cxn modelId="{E10637F2-A44E-43B5-BF40-8FF5E328F4A4}" srcId="{3262F9DA-37F7-42B8-A420-86AE297F6673}" destId="{19FFEE3C-625D-4C1F-A215-9497582C833D}" srcOrd="1" destOrd="0" parTransId="{54581A41-7A81-4A78-A475-ABC347BBA49D}" sibTransId="{45824DA8-006D-4597-A8B3-FFFC9AC54F75}"/>
    <dgm:cxn modelId="{6F05A0BE-BFC3-48C7-B93E-4C70843290D4}" type="presOf" srcId="{19FFEE3C-625D-4C1F-A215-9497582C833D}" destId="{D17F351E-4861-413E-ACF5-180D8E0DA08B}" srcOrd="1" destOrd="0" presId="urn:microsoft.com/office/officeart/2005/8/layout/list1"/>
    <dgm:cxn modelId="{6CF935B6-5B61-47C5-8EDF-F2955F8130E3}" type="presOf" srcId="{2B2C4963-3B65-412A-9967-AB909734CD98}" destId="{E8F453DF-3568-4DAE-BF63-E2989AE2771E}" srcOrd="0" destOrd="0" presId="urn:microsoft.com/office/officeart/2005/8/layout/list1"/>
    <dgm:cxn modelId="{BDF2477C-87F8-47EB-96CB-B5928C4CA0C3}" type="presOf" srcId="{C302F6E6-0344-4156-B396-D25DFF7DB018}" destId="{AAE6A4D7-8B78-4317-8A45-BF891CED76F7}" srcOrd="1" destOrd="0" presId="urn:microsoft.com/office/officeart/2005/8/layout/list1"/>
    <dgm:cxn modelId="{1AB94397-F874-4020-AE75-67B10F617B39}" type="presParOf" srcId="{8DC9BA8F-3336-49E0-9A3E-78A74AE151F6}" destId="{BA8928E8-6631-447E-9547-3CD47E4676AE}" srcOrd="0" destOrd="0" presId="urn:microsoft.com/office/officeart/2005/8/layout/list1"/>
    <dgm:cxn modelId="{B10D9794-3AD6-4B02-BD57-CCD82FFFB2C2}" type="presParOf" srcId="{BA8928E8-6631-447E-9547-3CD47E4676AE}" destId="{AD49B58C-696E-405F-A8E1-D9919E7CD110}" srcOrd="0" destOrd="0" presId="urn:microsoft.com/office/officeart/2005/8/layout/list1"/>
    <dgm:cxn modelId="{A8A84592-B50D-465B-A24E-30E5E0A48653}" type="presParOf" srcId="{BA8928E8-6631-447E-9547-3CD47E4676AE}" destId="{AAE6A4D7-8B78-4317-8A45-BF891CED76F7}" srcOrd="1" destOrd="0" presId="urn:microsoft.com/office/officeart/2005/8/layout/list1"/>
    <dgm:cxn modelId="{28B564E2-575A-4717-A09E-06C032299099}" type="presParOf" srcId="{8DC9BA8F-3336-49E0-9A3E-78A74AE151F6}" destId="{870F1ACA-1D7D-4D11-8243-650BA90A2004}" srcOrd="1" destOrd="0" presId="urn:microsoft.com/office/officeart/2005/8/layout/list1"/>
    <dgm:cxn modelId="{93F900B0-B671-4FFF-A7AA-BB4BE3654867}" type="presParOf" srcId="{8DC9BA8F-3336-49E0-9A3E-78A74AE151F6}" destId="{6B52828E-611C-4510-8FF3-25D956D36B44}" srcOrd="2" destOrd="0" presId="urn:microsoft.com/office/officeart/2005/8/layout/list1"/>
    <dgm:cxn modelId="{069E7F99-654A-4DAD-96EE-C770A8F8256E}" type="presParOf" srcId="{8DC9BA8F-3336-49E0-9A3E-78A74AE151F6}" destId="{BBEDF5FB-52EE-47B0-86F4-6FF44FE36092}" srcOrd="3" destOrd="0" presId="urn:microsoft.com/office/officeart/2005/8/layout/list1"/>
    <dgm:cxn modelId="{46EEE9D7-A5D5-4E24-A796-B0A6FCA02654}" type="presParOf" srcId="{8DC9BA8F-3336-49E0-9A3E-78A74AE151F6}" destId="{50F4B632-8401-4302-BD71-ACA869A96881}" srcOrd="4" destOrd="0" presId="urn:microsoft.com/office/officeart/2005/8/layout/list1"/>
    <dgm:cxn modelId="{2DF0175F-577A-436B-8BED-C4AF65A83B6E}" type="presParOf" srcId="{50F4B632-8401-4302-BD71-ACA869A96881}" destId="{44CA1F6A-982A-4B83-83CE-B2A2BC2A1D90}" srcOrd="0" destOrd="0" presId="urn:microsoft.com/office/officeart/2005/8/layout/list1"/>
    <dgm:cxn modelId="{831334D1-07EC-44F4-B41F-3556BBF54CA5}" type="presParOf" srcId="{50F4B632-8401-4302-BD71-ACA869A96881}" destId="{D17F351E-4861-413E-ACF5-180D8E0DA08B}" srcOrd="1" destOrd="0" presId="urn:microsoft.com/office/officeart/2005/8/layout/list1"/>
    <dgm:cxn modelId="{93EF2136-0CB3-4C62-B6D5-9B6047CD4C00}" type="presParOf" srcId="{8DC9BA8F-3336-49E0-9A3E-78A74AE151F6}" destId="{F40098E4-276D-40C5-BD6E-3686A6B99278}" srcOrd="5" destOrd="0" presId="urn:microsoft.com/office/officeart/2005/8/layout/list1"/>
    <dgm:cxn modelId="{24FCA0E4-F2C0-45B0-BCBE-A15E3C80F3EC}" type="presParOf" srcId="{8DC9BA8F-3336-49E0-9A3E-78A74AE151F6}" destId="{3D9ACED3-E313-4DF2-8C6E-826285424592}" srcOrd="6" destOrd="0" presId="urn:microsoft.com/office/officeart/2005/8/layout/list1"/>
    <dgm:cxn modelId="{226CD62E-672F-4F69-A05B-1BD2960FD480}" type="presParOf" srcId="{8DC9BA8F-3336-49E0-9A3E-78A74AE151F6}" destId="{BF9702C9-8DAA-4CC1-B424-D1C3A6B593F4}" srcOrd="7" destOrd="0" presId="urn:microsoft.com/office/officeart/2005/8/layout/list1"/>
    <dgm:cxn modelId="{F7ABDC56-22E8-42A6-8D3B-72F7AEF689AA}" type="presParOf" srcId="{8DC9BA8F-3336-49E0-9A3E-78A74AE151F6}" destId="{373E868A-B8F9-49CE-9E37-5E37FCFD39C1}" srcOrd="8" destOrd="0" presId="urn:microsoft.com/office/officeart/2005/8/layout/list1"/>
    <dgm:cxn modelId="{45F455AC-D12F-464F-B842-095441D9C661}" type="presParOf" srcId="{373E868A-B8F9-49CE-9E37-5E37FCFD39C1}" destId="{E8F453DF-3568-4DAE-BF63-E2989AE2771E}" srcOrd="0" destOrd="0" presId="urn:microsoft.com/office/officeart/2005/8/layout/list1"/>
    <dgm:cxn modelId="{F369C698-B126-42C6-84D1-AF2158FEE343}" type="presParOf" srcId="{373E868A-B8F9-49CE-9E37-5E37FCFD39C1}" destId="{74AABA29-197C-469F-8A2F-93C158A7EAC5}" srcOrd="1" destOrd="0" presId="urn:microsoft.com/office/officeart/2005/8/layout/list1"/>
    <dgm:cxn modelId="{097ED0EC-2812-4BC0-B82C-6EEF4BAD2ECA}" type="presParOf" srcId="{8DC9BA8F-3336-49E0-9A3E-78A74AE151F6}" destId="{C4D3C3B1-A552-4956-8BDA-88D4AE582E6F}" srcOrd="9" destOrd="0" presId="urn:microsoft.com/office/officeart/2005/8/layout/list1"/>
    <dgm:cxn modelId="{2DB5339E-DCED-457B-9EF3-73FE60E13931}" type="presParOf" srcId="{8DC9BA8F-3336-49E0-9A3E-78A74AE151F6}" destId="{5E13F1D8-8913-41C3-ACE0-1449AA79D0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A4FFBD-4851-4376-8C73-784A0B1C4B11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840228-0536-45CB-8D5A-0AD25A89CD8D}">
      <dgm:prSet/>
      <dgm:spPr/>
      <dgm:t>
        <a:bodyPr/>
        <a:lstStyle/>
        <a:p>
          <a:pPr rtl="0"/>
          <a:r>
            <a:rPr lang="sr-Latn-RS" dirty="0" smtClean="0"/>
            <a:t>Osnovni elementi procene ugroženosti od požara su:</a:t>
          </a:r>
          <a:endParaRPr lang="en-US" dirty="0"/>
        </a:p>
      </dgm:t>
    </dgm:pt>
    <dgm:pt modelId="{C91DF345-3488-4C31-B856-9713DB3719D8}" type="parTrans" cxnId="{BFD97A68-671F-468C-86F0-1ECCA949653B}">
      <dgm:prSet/>
      <dgm:spPr/>
      <dgm:t>
        <a:bodyPr/>
        <a:lstStyle/>
        <a:p>
          <a:endParaRPr lang="en-US"/>
        </a:p>
      </dgm:t>
    </dgm:pt>
    <dgm:pt modelId="{26ACB9F6-25E5-4047-A8A8-8BE732A2933B}" type="sibTrans" cxnId="{BFD97A68-671F-468C-86F0-1ECCA949653B}">
      <dgm:prSet/>
      <dgm:spPr/>
      <dgm:t>
        <a:bodyPr/>
        <a:lstStyle/>
        <a:p>
          <a:endParaRPr lang="en-US"/>
        </a:p>
      </dgm:t>
    </dgm:pt>
    <dgm:pt modelId="{04F036BA-A243-4E0E-A33D-9EC4D0D5E23C}">
      <dgm:prSet custT="1"/>
      <dgm:spPr/>
      <dgm:t>
        <a:bodyPr/>
        <a:lstStyle/>
        <a:p>
          <a:pPr rtl="0"/>
          <a:r>
            <a:rPr lang="sr-Latn-RS" sz="1200" dirty="0" smtClean="0"/>
            <a:t>1) postojeće stanje;</a:t>
          </a:r>
          <a:endParaRPr lang="en-US" sz="1200" dirty="0"/>
        </a:p>
      </dgm:t>
    </dgm:pt>
    <dgm:pt modelId="{CDB579DB-F759-4914-8857-2F2B95961530}" type="parTrans" cxnId="{F99A94B7-7879-42CF-A8F3-806191DD059E}">
      <dgm:prSet/>
      <dgm:spPr/>
      <dgm:t>
        <a:bodyPr/>
        <a:lstStyle/>
        <a:p>
          <a:endParaRPr lang="en-US" dirty="0"/>
        </a:p>
      </dgm:t>
    </dgm:pt>
    <dgm:pt modelId="{6C147178-2BD2-447D-B027-3389465520A1}" type="sibTrans" cxnId="{F99A94B7-7879-42CF-A8F3-806191DD059E}">
      <dgm:prSet/>
      <dgm:spPr/>
      <dgm:t>
        <a:bodyPr/>
        <a:lstStyle/>
        <a:p>
          <a:endParaRPr lang="en-US"/>
        </a:p>
      </dgm:t>
    </dgm:pt>
    <dgm:pt modelId="{4EACEB4F-219F-47F0-B5CB-DADC654D9D87}">
      <dgm:prSet custT="1"/>
      <dgm:spPr/>
      <dgm:t>
        <a:bodyPr/>
        <a:lstStyle/>
        <a:p>
          <a:pPr rtl="0"/>
          <a:r>
            <a:rPr lang="sr-Latn-RS" sz="1200" dirty="0" smtClean="0"/>
            <a:t>2) numerička analiza požarne ugroženosti;</a:t>
          </a:r>
          <a:endParaRPr lang="en-US" sz="1200" dirty="0"/>
        </a:p>
      </dgm:t>
    </dgm:pt>
    <dgm:pt modelId="{86637F9E-B7A5-4A99-A801-E270E4FD2034}" type="parTrans" cxnId="{3177947B-C3A7-4FA0-9A3D-9906739D3405}">
      <dgm:prSet/>
      <dgm:spPr/>
      <dgm:t>
        <a:bodyPr/>
        <a:lstStyle/>
        <a:p>
          <a:endParaRPr lang="en-US" dirty="0"/>
        </a:p>
      </dgm:t>
    </dgm:pt>
    <dgm:pt modelId="{086AA6DE-CCCA-4023-8AC8-5091E1E554A3}" type="sibTrans" cxnId="{3177947B-C3A7-4FA0-9A3D-9906739D3405}">
      <dgm:prSet/>
      <dgm:spPr/>
      <dgm:t>
        <a:bodyPr/>
        <a:lstStyle/>
        <a:p>
          <a:endParaRPr lang="en-US"/>
        </a:p>
      </dgm:t>
    </dgm:pt>
    <dgm:pt modelId="{53065285-80D8-4E21-B8CF-B14DA037263A}">
      <dgm:prSet custT="1"/>
      <dgm:spPr/>
      <dgm:t>
        <a:bodyPr/>
        <a:lstStyle/>
        <a:p>
          <a:pPr rtl="0"/>
          <a:r>
            <a:rPr lang="sr-Latn-RS" sz="900" dirty="0" smtClean="0"/>
            <a:t>3) stručno mišljenje o postojećem stanju, organizacije službe zaštite od požara kao i profesionalnih vatrogasnih jedinica;</a:t>
          </a:r>
          <a:endParaRPr lang="en-US" sz="900" dirty="0"/>
        </a:p>
      </dgm:t>
    </dgm:pt>
    <dgm:pt modelId="{8B55C288-A3AF-45E8-B5A5-C3BF0E132229}" type="parTrans" cxnId="{C19BC237-C0F2-4C5E-934A-BE149F7D14A7}">
      <dgm:prSet/>
      <dgm:spPr/>
      <dgm:t>
        <a:bodyPr/>
        <a:lstStyle/>
        <a:p>
          <a:endParaRPr lang="en-US" dirty="0"/>
        </a:p>
      </dgm:t>
    </dgm:pt>
    <dgm:pt modelId="{61403BD0-A3ED-43FB-B8C7-638B6C20CB69}" type="sibTrans" cxnId="{C19BC237-C0F2-4C5E-934A-BE149F7D14A7}">
      <dgm:prSet/>
      <dgm:spPr/>
      <dgm:t>
        <a:bodyPr/>
        <a:lstStyle/>
        <a:p>
          <a:endParaRPr lang="en-US"/>
        </a:p>
      </dgm:t>
    </dgm:pt>
    <dgm:pt modelId="{53196065-C018-4659-948A-3D069450DFC6}">
      <dgm:prSet custT="1"/>
      <dgm:spPr/>
      <dgm:t>
        <a:bodyPr/>
        <a:lstStyle/>
        <a:p>
          <a:pPr rtl="0"/>
          <a:r>
            <a:rPr lang="sr-Latn-RS" sz="1200" dirty="0" smtClean="0"/>
            <a:t>4) predlog mera u skladu sa propisima;</a:t>
          </a:r>
          <a:endParaRPr lang="en-US" sz="1200" dirty="0"/>
        </a:p>
      </dgm:t>
    </dgm:pt>
    <dgm:pt modelId="{064CEC8B-E40A-415F-B399-EE4D8BB22BEA}" type="parTrans" cxnId="{2CF7C8D9-0B0A-4564-9488-BFD573F40C0B}">
      <dgm:prSet/>
      <dgm:spPr/>
      <dgm:t>
        <a:bodyPr/>
        <a:lstStyle/>
        <a:p>
          <a:endParaRPr lang="en-US" dirty="0"/>
        </a:p>
      </dgm:t>
    </dgm:pt>
    <dgm:pt modelId="{63C5F30E-6E6F-4FD7-AD93-1AEFD8DF8072}" type="sibTrans" cxnId="{2CF7C8D9-0B0A-4564-9488-BFD573F40C0B}">
      <dgm:prSet/>
      <dgm:spPr/>
      <dgm:t>
        <a:bodyPr/>
        <a:lstStyle/>
        <a:p>
          <a:endParaRPr lang="en-US"/>
        </a:p>
      </dgm:t>
    </dgm:pt>
    <dgm:pt modelId="{5D45B230-DA1B-4DF0-B011-09584E9D34DB}">
      <dgm:prSet custT="1"/>
      <dgm:spPr/>
      <dgm:t>
        <a:bodyPr/>
        <a:lstStyle/>
        <a:p>
          <a:pPr rtl="0"/>
          <a:r>
            <a:rPr lang="sr-Latn-RS" sz="1200" dirty="0" smtClean="0"/>
            <a:t>5) zaključak;</a:t>
          </a:r>
          <a:endParaRPr lang="en-US" sz="1200" dirty="0"/>
        </a:p>
      </dgm:t>
    </dgm:pt>
    <dgm:pt modelId="{E454AFCE-AAA5-4094-91B4-680E8BB181E7}" type="parTrans" cxnId="{416FFFEE-E3ED-452F-AD70-A9D7B3001E38}">
      <dgm:prSet/>
      <dgm:spPr/>
      <dgm:t>
        <a:bodyPr/>
        <a:lstStyle/>
        <a:p>
          <a:endParaRPr lang="en-US" dirty="0"/>
        </a:p>
      </dgm:t>
    </dgm:pt>
    <dgm:pt modelId="{CBD5B3EF-BBA1-4381-B719-ABF7CA24EF73}" type="sibTrans" cxnId="{416FFFEE-E3ED-452F-AD70-A9D7B3001E38}">
      <dgm:prSet/>
      <dgm:spPr/>
      <dgm:t>
        <a:bodyPr/>
        <a:lstStyle/>
        <a:p>
          <a:endParaRPr lang="en-US"/>
        </a:p>
      </dgm:t>
    </dgm:pt>
    <dgm:pt modelId="{518DCD87-035E-4E17-8AEF-A8956260F4FF}">
      <dgm:prSet custT="1"/>
      <dgm:spPr/>
      <dgm:t>
        <a:bodyPr/>
        <a:lstStyle/>
        <a:p>
          <a:pPr rtl="0"/>
          <a:r>
            <a:rPr lang="sr-Latn-RS" sz="1200" dirty="0" smtClean="0"/>
            <a:t>6) grafički prilozi.</a:t>
          </a:r>
          <a:endParaRPr lang="en-US" sz="1200" dirty="0"/>
        </a:p>
      </dgm:t>
    </dgm:pt>
    <dgm:pt modelId="{EA52DE34-4BCB-4EFC-94FD-66F18005B733}" type="parTrans" cxnId="{92C347F5-DE5A-447C-AA1B-73FDAE937362}">
      <dgm:prSet/>
      <dgm:spPr/>
      <dgm:t>
        <a:bodyPr/>
        <a:lstStyle/>
        <a:p>
          <a:endParaRPr lang="en-US" dirty="0"/>
        </a:p>
      </dgm:t>
    </dgm:pt>
    <dgm:pt modelId="{171BD728-92D7-48C4-BC74-661A4DE41FA1}" type="sibTrans" cxnId="{92C347F5-DE5A-447C-AA1B-73FDAE937362}">
      <dgm:prSet/>
      <dgm:spPr/>
      <dgm:t>
        <a:bodyPr/>
        <a:lstStyle/>
        <a:p>
          <a:endParaRPr lang="en-US"/>
        </a:p>
      </dgm:t>
    </dgm:pt>
    <dgm:pt modelId="{90A7E36C-CA3C-4CCE-8A24-B33D7284F306}" type="pres">
      <dgm:prSet presAssocID="{9CA4FFBD-4851-4376-8C73-784A0B1C4B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63174-F837-4CBA-8ED0-38F784C045BA}" type="pres">
      <dgm:prSet presAssocID="{A1840228-0536-45CB-8D5A-0AD25A89CD8D}" presName="centerShape" presStyleLbl="node0" presStyleIdx="0" presStyleCnt="1" custScaleX="170826"/>
      <dgm:spPr/>
      <dgm:t>
        <a:bodyPr/>
        <a:lstStyle/>
        <a:p>
          <a:endParaRPr lang="en-US"/>
        </a:p>
      </dgm:t>
    </dgm:pt>
    <dgm:pt modelId="{9972CD8B-DE50-4A05-A88D-40E5F6E27C92}" type="pres">
      <dgm:prSet presAssocID="{CDB579DB-F759-4914-8857-2F2B95961530}" presName="Name9" presStyleLbl="parChTrans1D2" presStyleIdx="0" presStyleCnt="6"/>
      <dgm:spPr/>
      <dgm:t>
        <a:bodyPr/>
        <a:lstStyle/>
        <a:p>
          <a:endParaRPr lang="en-US"/>
        </a:p>
      </dgm:t>
    </dgm:pt>
    <dgm:pt modelId="{660F7FCF-50C2-403F-9964-2605913FEABF}" type="pres">
      <dgm:prSet presAssocID="{CDB579DB-F759-4914-8857-2F2B95961530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1D24922-8628-4080-84F5-0613929BDEF4}" type="pres">
      <dgm:prSet presAssocID="{04F036BA-A243-4E0E-A33D-9EC4D0D5E23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E9638-91D9-426B-A98A-2BC7ED30D3CA}" type="pres">
      <dgm:prSet presAssocID="{86637F9E-B7A5-4A99-A801-E270E4FD2034}" presName="Name9" presStyleLbl="parChTrans1D2" presStyleIdx="1" presStyleCnt="6"/>
      <dgm:spPr/>
      <dgm:t>
        <a:bodyPr/>
        <a:lstStyle/>
        <a:p>
          <a:endParaRPr lang="en-US"/>
        </a:p>
      </dgm:t>
    </dgm:pt>
    <dgm:pt modelId="{C7201F86-C093-4612-9D8C-AB33E08C0072}" type="pres">
      <dgm:prSet presAssocID="{86637F9E-B7A5-4A99-A801-E270E4FD203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0ACEB42-5C2D-4F3D-BF8B-2EEBE059CB45}" type="pres">
      <dgm:prSet presAssocID="{4EACEB4F-219F-47F0-B5CB-DADC654D9D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C5296-5C06-4E5F-A72D-86AF85508B39}" type="pres">
      <dgm:prSet presAssocID="{8B55C288-A3AF-45E8-B5A5-C3BF0E132229}" presName="Name9" presStyleLbl="parChTrans1D2" presStyleIdx="2" presStyleCnt="6"/>
      <dgm:spPr/>
      <dgm:t>
        <a:bodyPr/>
        <a:lstStyle/>
        <a:p>
          <a:endParaRPr lang="en-US"/>
        </a:p>
      </dgm:t>
    </dgm:pt>
    <dgm:pt modelId="{0DCD1903-144D-4CE2-AA1B-07D98651B277}" type="pres">
      <dgm:prSet presAssocID="{8B55C288-A3AF-45E8-B5A5-C3BF0E132229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123F695-4CAB-4287-8A12-7CBB3AAAAF8D}" type="pres">
      <dgm:prSet presAssocID="{53065285-80D8-4E21-B8CF-B14DA03726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3BC53-E619-4AE1-B40D-0FBFBB66C472}" type="pres">
      <dgm:prSet presAssocID="{064CEC8B-E40A-415F-B399-EE4D8BB22BEA}" presName="Name9" presStyleLbl="parChTrans1D2" presStyleIdx="3" presStyleCnt="6"/>
      <dgm:spPr/>
      <dgm:t>
        <a:bodyPr/>
        <a:lstStyle/>
        <a:p>
          <a:endParaRPr lang="en-US"/>
        </a:p>
      </dgm:t>
    </dgm:pt>
    <dgm:pt modelId="{6ACDFB09-1E37-4D69-B050-06C5CAC65E33}" type="pres">
      <dgm:prSet presAssocID="{064CEC8B-E40A-415F-B399-EE4D8BB22BE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C437858-F001-4D0C-A5CF-D6F8EA925A08}" type="pres">
      <dgm:prSet presAssocID="{53196065-C018-4659-948A-3D069450DFC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F5E9E-FD06-4810-BEB3-F93A9700F44D}" type="pres">
      <dgm:prSet presAssocID="{E454AFCE-AAA5-4094-91B4-680E8BB181E7}" presName="Name9" presStyleLbl="parChTrans1D2" presStyleIdx="4" presStyleCnt="6"/>
      <dgm:spPr/>
      <dgm:t>
        <a:bodyPr/>
        <a:lstStyle/>
        <a:p>
          <a:endParaRPr lang="en-US"/>
        </a:p>
      </dgm:t>
    </dgm:pt>
    <dgm:pt modelId="{CD6689BB-FC18-4B9D-8644-A5295826A8CC}" type="pres">
      <dgm:prSet presAssocID="{E454AFCE-AAA5-4094-91B4-680E8BB181E7}" presName="connTx" presStyleLbl="parChTrans1D2" presStyleIdx="4" presStyleCnt="6"/>
      <dgm:spPr/>
      <dgm:t>
        <a:bodyPr/>
        <a:lstStyle/>
        <a:p>
          <a:endParaRPr lang="en-US"/>
        </a:p>
      </dgm:t>
    </dgm:pt>
    <dgm:pt modelId="{2B656A35-AD20-4F69-89BB-090E4C8794F7}" type="pres">
      <dgm:prSet presAssocID="{5D45B230-DA1B-4DF0-B011-09584E9D34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B8C01-776D-4559-9270-85BDFB66F12F}" type="pres">
      <dgm:prSet presAssocID="{EA52DE34-4BCB-4EFC-94FD-66F18005B733}" presName="Name9" presStyleLbl="parChTrans1D2" presStyleIdx="5" presStyleCnt="6"/>
      <dgm:spPr/>
      <dgm:t>
        <a:bodyPr/>
        <a:lstStyle/>
        <a:p>
          <a:endParaRPr lang="en-US"/>
        </a:p>
      </dgm:t>
    </dgm:pt>
    <dgm:pt modelId="{FEA3B5C6-AD87-4A24-BDAF-67187581C2F5}" type="pres">
      <dgm:prSet presAssocID="{EA52DE34-4BCB-4EFC-94FD-66F18005B73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EEF7DE59-C788-4B5B-98C0-BC942802DFD3}" type="pres">
      <dgm:prSet presAssocID="{518DCD87-035E-4E17-8AEF-A8956260F4F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6FFFEE-E3ED-452F-AD70-A9D7B3001E38}" srcId="{A1840228-0536-45CB-8D5A-0AD25A89CD8D}" destId="{5D45B230-DA1B-4DF0-B011-09584E9D34DB}" srcOrd="4" destOrd="0" parTransId="{E454AFCE-AAA5-4094-91B4-680E8BB181E7}" sibTransId="{CBD5B3EF-BBA1-4381-B719-ABF7CA24EF73}"/>
    <dgm:cxn modelId="{8CE6B341-C0A9-4D97-883E-618598406BA0}" type="presOf" srcId="{CDB579DB-F759-4914-8857-2F2B95961530}" destId="{9972CD8B-DE50-4A05-A88D-40E5F6E27C92}" srcOrd="0" destOrd="0" presId="urn:microsoft.com/office/officeart/2005/8/layout/radial1"/>
    <dgm:cxn modelId="{444E90A4-5152-457C-8FB3-F96CE1E849CF}" type="presOf" srcId="{4EACEB4F-219F-47F0-B5CB-DADC654D9D87}" destId="{60ACEB42-5C2D-4F3D-BF8B-2EEBE059CB45}" srcOrd="0" destOrd="0" presId="urn:microsoft.com/office/officeart/2005/8/layout/radial1"/>
    <dgm:cxn modelId="{C50E4123-AFEB-496B-8279-8653661FF499}" type="presOf" srcId="{064CEC8B-E40A-415F-B399-EE4D8BB22BEA}" destId="{2463BC53-E619-4AE1-B40D-0FBFBB66C472}" srcOrd="0" destOrd="0" presId="urn:microsoft.com/office/officeart/2005/8/layout/radial1"/>
    <dgm:cxn modelId="{BDDCE200-7537-45DE-A505-EB80803F7A8D}" type="presOf" srcId="{064CEC8B-E40A-415F-B399-EE4D8BB22BEA}" destId="{6ACDFB09-1E37-4D69-B050-06C5CAC65E33}" srcOrd="1" destOrd="0" presId="urn:microsoft.com/office/officeart/2005/8/layout/radial1"/>
    <dgm:cxn modelId="{9A976A9E-E350-409F-AD81-5B4EF13677A7}" type="presOf" srcId="{9CA4FFBD-4851-4376-8C73-784A0B1C4B11}" destId="{90A7E36C-CA3C-4CCE-8A24-B33D7284F306}" srcOrd="0" destOrd="0" presId="urn:microsoft.com/office/officeart/2005/8/layout/radial1"/>
    <dgm:cxn modelId="{3177947B-C3A7-4FA0-9A3D-9906739D3405}" srcId="{A1840228-0536-45CB-8D5A-0AD25A89CD8D}" destId="{4EACEB4F-219F-47F0-B5CB-DADC654D9D87}" srcOrd="1" destOrd="0" parTransId="{86637F9E-B7A5-4A99-A801-E270E4FD2034}" sibTransId="{086AA6DE-CCCA-4023-8AC8-5091E1E554A3}"/>
    <dgm:cxn modelId="{CE5A0791-0604-4BFD-9798-B57711E31DB3}" type="presOf" srcId="{518DCD87-035E-4E17-8AEF-A8956260F4FF}" destId="{EEF7DE59-C788-4B5B-98C0-BC942802DFD3}" srcOrd="0" destOrd="0" presId="urn:microsoft.com/office/officeart/2005/8/layout/radial1"/>
    <dgm:cxn modelId="{CC3A8210-6384-457C-AF7A-9965BEC6A8EA}" type="presOf" srcId="{A1840228-0536-45CB-8D5A-0AD25A89CD8D}" destId="{42C63174-F837-4CBA-8ED0-38F784C045BA}" srcOrd="0" destOrd="0" presId="urn:microsoft.com/office/officeart/2005/8/layout/radial1"/>
    <dgm:cxn modelId="{CEAAA0CA-F88B-44B0-AD2E-8F76FC1125A8}" type="presOf" srcId="{E454AFCE-AAA5-4094-91B4-680E8BB181E7}" destId="{CD6689BB-FC18-4B9D-8644-A5295826A8CC}" srcOrd="1" destOrd="0" presId="urn:microsoft.com/office/officeart/2005/8/layout/radial1"/>
    <dgm:cxn modelId="{6DC2F918-B669-4D3A-A258-67DBFF5CD398}" type="presOf" srcId="{86637F9E-B7A5-4A99-A801-E270E4FD2034}" destId="{C7201F86-C093-4612-9D8C-AB33E08C0072}" srcOrd="1" destOrd="0" presId="urn:microsoft.com/office/officeart/2005/8/layout/radial1"/>
    <dgm:cxn modelId="{92C347F5-DE5A-447C-AA1B-73FDAE937362}" srcId="{A1840228-0536-45CB-8D5A-0AD25A89CD8D}" destId="{518DCD87-035E-4E17-8AEF-A8956260F4FF}" srcOrd="5" destOrd="0" parTransId="{EA52DE34-4BCB-4EFC-94FD-66F18005B733}" sibTransId="{171BD728-92D7-48C4-BC74-661A4DE41FA1}"/>
    <dgm:cxn modelId="{FFDC303B-081E-4F33-A907-B8993AA6BEEE}" type="presOf" srcId="{CDB579DB-F759-4914-8857-2F2B95961530}" destId="{660F7FCF-50C2-403F-9964-2605913FEABF}" srcOrd="1" destOrd="0" presId="urn:microsoft.com/office/officeart/2005/8/layout/radial1"/>
    <dgm:cxn modelId="{BFD97A68-671F-468C-86F0-1ECCA949653B}" srcId="{9CA4FFBD-4851-4376-8C73-784A0B1C4B11}" destId="{A1840228-0536-45CB-8D5A-0AD25A89CD8D}" srcOrd="0" destOrd="0" parTransId="{C91DF345-3488-4C31-B856-9713DB3719D8}" sibTransId="{26ACB9F6-25E5-4047-A8A8-8BE732A2933B}"/>
    <dgm:cxn modelId="{178AFDA2-3D47-4919-B0A0-7C4D8A520D15}" type="presOf" srcId="{E454AFCE-AAA5-4094-91B4-680E8BB181E7}" destId="{71BF5E9E-FD06-4810-BEB3-F93A9700F44D}" srcOrd="0" destOrd="0" presId="urn:microsoft.com/office/officeart/2005/8/layout/radial1"/>
    <dgm:cxn modelId="{C19BC237-C0F2-4C5E-934A-BE149F7D14A7}" srcId="{A1840228-0536-45CB-8D5A-0AD25A89CD8D}" destId="{53065285-80D8-4E21-B8CF-B14DA037263A}" srcOrd="2" destOrd="0" parTransId="{8B55C288-A3AF-45E8-B5A5-C3BF0E132229}" sibTransId="{61403BD0-A3ED-43FB-B8C7-638B6C20CB69}"/>
    <dgm:cxn modelId="{57B85093-68E4-485A-862D-D7E5BE7EC9D3}" type="presOf" srcId="{8B55C288-A3AF-45E8-B5A5-C3BF0E132229}" destId="{0DCD1903-144D-4CE2-AA1B-07D98651B277}" srcOrd="1" destOrd="0" presId="urn:microsoft.com/office/officeart/2005/8/layout/radial1"/>
    <dgm:cxn modelId="{F99A94B7-7879-42CF-A8F3-806191DD059E}" srcId="{A1840228-0536-45CB-8D5A-0AD25A89CD8D}" destId="{04F036BA-A243-4E0E-A33D-9EC4D0D5E23C}" srcOrd="0" destOrd="0" parTransId="{CDB579DB-F759-4914-8857-2F2B95961530}" sibTransId="{6C147178-2BD2-447D-B027-3389465520A1}"/>
    <dgm:cxn modelId="{852978EA-0952-4B0C-9677-DD31535136F6}" type="presOf" srcId="{53065285-80D8-4E21-B8CF-B14DA037263A}" destId="{0123F695-4CAB-4287-8A12-7CBB3AAAAF8D}" srcOrd="0" destOrd="0" presId="urn:microsoft.com/office/officeart/2005/8/layout/radial1"/>
    <dgm:cxn modelId="{CBB4676B-FF45-43D9-9541-3CFCB34BFAAC}" type="presOf" srcId="{53196065-C018-4659-948A-3D069450DFC6}" destId="{AC437858-F001-4D0C-A5CF-D6F8EA925A08}" srcOrd="0" destOrd="0" presId="urn:microsoft.com/office/officeart/2005/8/layout/radial1"/>
    <dgm:cxn modelId="{5ED4235E-CA4B-49E9-A922-4189D24FE203}" type="presOf" srcId="{86637F9E-B7A5-4A99-A801-E270E4FD2034}" destId="{C2FE9638-91D9-426B-A98A-2BC7ED30D3CA}" srcOrd="0" destOrd="0" presId="urn:microsoft.com/office/officeart/2005/8/layout/radial1"/>
    <dgm:cxn modelId="{BDAAC68C-FABD-448C-8F17-D895C2C0C23B}" type="presOf" srcId="{8B55C288-A3AF-45E8-B5A5-C3BF0E132229}" destId="{BC0C5296-5C06-4E5F-A72D-86AF85508B39}" srcOrd="0" destOrd="0" presId="urn:microsoft.com/office/officeart/2005/8/layout/radial1"/>
    <dgm:cxn modelId="{2CF7C8D9-0B0A-4564-9488-BFD573F40C0B}" srcId="{A1840228-0536-45CB-8D5A-0AD25A89CD8D}" destId="{53196065-C018-4659-948A-3D069450DFC6}" srcOrd="3" destOrd="0" parTransId="{064CEC8B-E40A-415F-B399-EE4D8BB22BEA}" sibTransId="{63C5F30E-6E6F-4FD7-AD93-1AEFD8DF8072}"/>
    <dgm:cxn modelId="{52693E3B-CF6B-469F-9767-B2C311B7B358}" type="presOf" srcId="{04F036BA-A243-4E0E-A33D-9EC4D0D5E23C}" destId="{E1D24922-8628-4080-84F5-0613929BDEF4}" srcOrd="0" destOrd="0" presId="urn:microsoft.com/office/officeart/2005/8/layout/radial1"/>
    <dgm:cxn modelId="{AB5F19F6-F8EC-47A9-9EC1-0F32D4D86B0D}" type="presOf" srcId="{5D45B230-DA1B-4DF0-B011-09584E9D34DB}" destId="{2B656A35-AD20-4F69-89BB-090E4C8794F7}" srcOrd="0" destOrd="0" presId="urn:microsoft.com/office/officeart/2005/8/layout/radial1"/>
    <dgm:cxn modelId="{B12B1CF5-CC6F-4FB3-BFAB-B33171B0E7E5}" type="presOf" srcId="{EA52DE34-4BCB-4EFC-94FD-66F18005B733}" destId="{253B8C01-776D-4559-9270-85BDFB66F12F}" srcOrd="0" destOrd="0" presId="urn:microsoft.com/office/officeart/2005/8/layout/radial1"/>
    <dgm:cxn modelId="{B762B150-7F71-48E3-9122-AA48627EB596}" type="presOf" srcId="{EA52DE34-4BCB-4EFC-94FD-66F18005B733}" destId="{FEA3B5C6-AD87-4A24-BDAF-67187581C2F5}" srcOrd="1" destOrd="0" presId="urn:microsoft.com/office/officeart/2005/8/layout/radial1"/>
    <dgm:cxn modelId="{C453F2BE-50AD-4BD1-AFB3-4405161CF446}" type="presParOf" srcId="{90A7E36C-CA3C-4CCE-8A24-B33D7284F306}" destId="{42C63174-F837-4CBA-8ED0-38F784C045BA}" srcOrd="0" destOrd="0" presId="urn:microsoft.com/office/officeart/2005/8/layout/radial1"/>
    <dgm:cxn modelId="{98A4F5B9-86A5-4027-A597-A9AEF93C1547}" type="presParOf" srcId="{90A7E36C-CA3C-4CCE-8A24-B33D7284F306}" destId="{9972CD8B-DE50-4A05-A88D-40E5F6E27C92}" srcOrd="1" destOrd="0" presId="urn:microsoft.com/office/officeart/2005/8/layout/radial1"/>
    <dgm:cxn modelId="{F062B105-01D4-486F-9F10-1492E32B303D}" type="presParOf" srcId="{9972CD8B-DE50-4A05-A88D-40E5F6E27C92}" destId="{660F7FCF-50C2-403F-9964-2605913FEABF}" srcOrd="0" destOrd="0" presId="urn:microsoft.com/office/officeart/2005/8/layout/radial1"/>
    <dgm:cxn modelId="{4EA9B84C-03C9-455D-A31C-A9F96CC390C6}" type="presParOf" srcId="{90A7E36C-CA3C-4CCE-8A24-B33D7284F306}" destId="{E1D24922-8628-4080-84F5-0613929BDEF4}" srcOrd="2" destOrd="0" presId="urn:microsoft.com/office/officeart/2005/8/layout/radial1"/>
    <dgm:cxn modelId="{5EFE1DB2-A213-49BE-9864-8659B4989A96}" type="presParOf" srcId="{90A7E36C-CA3C-4CCE-8A24-B33D7284F306}" destId="{C2FE9638-91D9-426B-A98A-2BC7ED30D3CA}" srcOrd="3" destOrd="0" presId="urn:microsoft.com/office/officeart/2005/8/layout/radial1"/>
    <dgm:cxn modelId="{458672C1-0DD0-41E4-B74D-650E45BF38CE}" type="presParOf" srcId="{C2FE9638-91D9-426B-A98A-2BC7ED30D3CA}" destId="{C7201F86-C093-4612-9D8C-AB33E08C0072}" srcOrd="0" destOrd="0" presId="urn:microsoft.com/office/officeart/2005/8/layout/radial1"/>
    <dgm:cxn modelId="{989A9903-F69A-436E-8780-9CA53BB5C515}" type="presParOf" srcId="{90A7E36C-CA3C-4CCE-8A24-B33D7284F306}" destId="{60ACEB42-5C2D-4F3D-BF8B-2EEBE059CB45}" srcOrd="4" destOrd="0" presId="urn:microsoft.com/office/officeart/2005/8/layout/radial1"/>
    <dgm:cxn modelId="{03EAC8DA-4CBC-4873-92A9-41AA794330E4}" type="presParOf" srcId="{90A7E36C-CA3C-4CCE-8A24-B33D7284F306}" destId="{BC0C5296-5C06-4E5F-A72D-86AF85508B39}" srcOrd="5" destOrd="0" presId="urn:microsoft.com/office/officeart/2005/8/layout/radial1"/>
    <dgm:cxn modelId="{8768958F-6046-41F4-ACCC-74041CCAC984}" type="presParOf" srcId="{BC0C5296-5C06-4E5F-A72D-86AF85508B39}" destId="{0DCD1903-144D-4CE2-AA1B-07D98651B277}" srcOrd="0" destOrd="0" presId="urn:microsoft.com/office/officeart/2005/8/layout/radial1"/>
    <dgm:cxn modelId="{5A16E759-3FCE-4580-ADE7-88D2EAAE9153}" type="presParOf" srcId="{90A7E36C-CA3C-4CCE-8A24-B33D7284F306}" destId="{0123F695-4CAB-4287-8A12-7CBB3AAAAF8D}" srcOrd="6" destOrd="0" presId="urn:microsoft.com/office/officeart/2005/8/layout/radial1"/>
    <dgm:cxn modelId="{C056CA06-D29F-4085-8852-80852FD2EF7C}" type="presParOf" srcId="{90A7E36C-CA3C-4CCE-8A24-B33D7284F306}" destId="{2463BC53-E619-4AE1-B40D-0FBFBB66C472}" srcOrd="7" destOrd="0" presId="urn:microsoft.com/office/officeart/2005/8/layout/radial1"/>
    <dgm:cxn modelId="{902D3ACA-B13E-4F27-ACE4-2F3D3D656EF1}" type="presParOf" srcId="{2463BC53-E619-4AE1-B40D-0FBFBB66C472}" destId="{6ACDFB09-1E37-4D69-B050-06C5CAC65E33}" srcOrd="0" destOrd="0" presId="urn:microsoft.com/office/officeart/2005/8/layout/radial1"/>
    <dgm:cxn modelId="{DFF81F5D-D3F4-466C-895A-394F029749E8}" type="presParOf" srcId="{90A7E36C-CA3C-4CCE-8A24-B33D7284F306}" destId="{AC437858-F001-4D0C-A5CF-D6F8EA925A08}" srcOrd="8" destOrd="0" presId="urn:microsoft.com/office/officeart/2005/8/layout/radial1"/>
    <dgm:cxn modelId="{3B4303FA-6604-461C-B6EF-34C1719F3988}" type="presParOf" srcId="{90A7E36C-CA3C-4CCE-8A24-B33D7284F306}" destId="{71BF5E9E-FD06-4810-BEB3-F93A9700F44D}" srcOrd="9" destOrd="0" presId="urn:microsoft.com/office/officeart/2005/8/layout/radial1"/>
    <dgm:cxn modelId="{3C6BD5A7-B772-4979-A20A-E43559584B10}" type="presParOf" srcId="{71BF5E9E-FD06-4810-BEB3-F93A9700F44D}" destId="{CD6689BB-FC18-4B9D-8644-A5295826A8CC}" srcOrd="0" destOrd="0" presId="urn:microsoft.com/office/officeart/2005/8/layout/radial1"/>
    <dgm:cxn modelId="{061516C6-112C-4ADB-8B79-5FC70F8B079A}" type="presParOf" srcId="{90A7E36C-CA3C-4CCE-8A24-B33D7284F306}" destId="{2B656A35-AD20-4F69-89BB-090E4C8794F7}" srcOrd="10" destOrd="0" presId="urn:microsoft.com/office/officeart/2005/8/layout/radial1"/>
    <dgm:cxn modelId="{1CEE7EEC-A906-43AE-999D-3B774C987E0C}" type="presParOf" srcId="{90A7E36C-CA3C-4CCE-8A24-B33D7284F306}" destId="{253B8C01-776D-4559-9270-85BDFB66F12F}" srcOrd="11" destOrd="0" presId="urn:microsoft.com/office/officeart/2005/8/layout/radial1"/>
    <dgm:cxn modelId="{AC6E7C22-3DEE-4078-824F-A854AF6F4899}" type="presParOf" srcId="{253B8C01-776D-4559-9270-85BDFB66F12F}" destId="{FEA3B5C6-AD87-4A24-BDAF-67187581C2F5}" srcOrd="0" destOrd="0" presId="urn:microsoft.com/office/officeart/2005/8/layout/radial1"/>
    <dgm:cxn modelId="{C4223F7A-DFCA-4ED3-AE3E-4E34F6E1C84C}" type="presParOf" srcId="{90A7E36C-CA3C-4CCE-8A24-B33D7284F306}" destId="{EEF7DE59-C788-4B5B-98C0-BC942802DFD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125E86-CCAC-4372-9259-C4E82B3C60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0C80C-DB94-42F3-996F-81A70AE103BE}">
      <dgm:prSet/>
      <dgm:spPr/>
      <dgm:t>
        <a:bodyPr/>
        <a:lstStyle/>
        <a:p>
          <a:pPr rtl="0"/>
          <a:r>
            <a:rPr lang="sr-Latn-RS" noProof="0" dirty="0" smtClean="0"/>
            <a:t>Prikaz postojećeg stanja zaštite od požara</a:t>
          </a:r>
          <a:endParaRPr lang="sr-Latn-RS" noProof="0" dirty="0"/>
        </a:p>
      </dgm:t>
    </dgm:pt>
    <dgm:pt modelId="{233C3E75-89DA-4D8A-9F79-10EABAA126B6}" type="parTrans" cxnId="{83C86A4D-2858-4584-8A97-82D8FF171FF6}">
      <dgm:prSet/>
      <dgm:spPr/>
      <dgm:t>
        <a:bodyPr/>
        <a:lstStyle/>
        <a:p>
          <a:endParaRPr lang="en-US"/>
        </a:p>
      </dgm:t>
    </dgm:pt>
    <dgm:pt modelId="{E889F07C-55F0-4393-B1C8-F8A16850C252}" type="sibTrans" cxnId="{83C86A4D-2858-4584-8A97-82D8FF171FF6}">
      <dgm:prSet/>
      <dgm:spPr/>
      <dgm:t>
        <a:bodyPr/>
        <a:lstStyle/>
        <a:p>
          <a:endParaRPr lang="en-US"/>
        </a:p>
      </dgm:t>
    </dgm:pt>
    <dgm:pt modelId="{63A0D77A-DCEB-4847-ABEE-6C1D07790FF7}">
      <dgm:prSet/>
      <dgm:spPr/>
      <dgm:t>
        <a:bodyPr/>
        <a:lstStyle/>
        <a:p>
          <a:pPr rtl="0"/>
          <a:r>
            <a:rPr lang="sr-Latn-RS" b="1" u="none" dirty="0" smtClean="0">
              <a:solidFill>
                <a:srgbClr val="FF0000"/>
              </a:solidFill>
            </a:rPr>
            <a:t>Površina, </a:t>
          </a:r>
          <a:r>
            <a:rPr lang="sr-Latn-RS" b="1" u="none" dirty="0" err="1" smtClean="0">
              <a:solidFill>
                <a:srgbClr val="FF0000"/>
              </a:solidFill>
            </a:rPr>
            <a:t>spratnost</a:t>
          </a:r>
          <a:r>
            <a:rPr lang="sr-Latn-RS" b="1" u="none" dirty="0" smtClean="0">
              <a:solidFill>
                <a:srgbClr val="FF0000"/>
              </a:solidFill>
            </a:rPr>
            <a:t> i visina objekta,</a:t>
          </a:r>
          <a:endParaRPr lang="en-US" b="1" u="none" dirty="0">
            <a:solidFill>
              <a:srgbClr val="FF0000"/>
            </a:solidFill>
          </a:endParaRPr>
        </a:p>
      </dgm:t>
    </dgm:pt>
    <dgm:pt modelId="{3EE383DC-5AEC-4030-89BD-D0569D79DD99}" type="parTrans" cxnId="{78574A64-2A88-4BA6-87E1-7F17C08C295E}">
      <dgm:prSet/>
      <dgm:spPr/>
      <dgm:t>
        <a:bodyPr/>
        <a:lstStyle/>
        <a:p>
          <a:endParaRPr lang="en-US"/>
        </a:p>
      </dgm:t>
    </dgm:pt>
    <dgm:pt modelId="{4408CBCE-E1D7-4AB2-8350-4054A24BBE93}" type="sibTrans" cxnId="{78574A64-2A88-4BA6-87E1-7F17C08C295E}">
      <dgm:prSet/>
      <dgm:spPr/>
      <dgm:t>
        <a:bodyPr/>
        <a:lstStyle/>
        <a:p>
          <a:endParaRPr lang="en-US"/>
        </a:p>
      </dgm:t>
    </dgm:pt>
    <dgm:pt modelId="{7870C2DA-90FF-4552-9015-EDEBDE937A60}">
      <dgm:prSet/>
      <dgm:spPr/>
      <dgm:t>
        <a:bodyPr/>
        <a:lstStyle/>
        <a:p>
          <a:pPr rtl="0"/>
          <a:r>
            <a:rPr lang="sr-Latn-RS" b="1" u="none" dirty="0" smtClean="0">
              <a:solidFill>
                <a:srgbClr val="FF0000"/>
              </a:solidFill>
            </a:rPr>
            <a:t>broj zaposlenih,</a:t>
          </a:r>
          <a:endParaRPr lang="en-US" b="1" u="none" dirty="0">
            <a:solidFill>
              <a:srgbClr val="FF0000"/>
            </a:solidFill>
          </a:endParaRPr>
        </a:p>
      </dgm:t>
    </dgm:pt>
    <dgm:pt modelId="{79539C6E-1D34-4E05-B193-F6444D3B9B76}" type="parTrans" cxnId="{7B07C9F8-B387-466D-9D4F-820EADBF7FC3}">
      <dgm:prSet/>
      <dgm:spPr/>
      <dgm:t>
        <a:bodyPr/>
        <a:lstStyle/>
        <a:p>
          <a:endParaRPr lang="en-US"/>
        </a:p>
      </dgm:t>
    </dgm:pt>
    <dgm:pt modelId="{05080E1A-BF99-46CC-AB01-E22C8D1A3C32}" type="sibTrans" cxnId="{7B07C9F8-B387-466D-9D4F-820EADBF7FC3}">
      <dgm:prSet/>
      <dgm:spPr/>
      <dgm:t>
        <a:bodyPr/>
        <a:lstStyle/>
        <a:p>
          <a:endParaRPr lang="en-US"/>
        </a:p>
      </dgm:t>
    </dgm:pt>
    <dgm:pt modelId="{CA8C65A6-67DD-4C7F-9CC6-94EE9D150908}">
      <dgm:prSet/>
      <dgm:spPr/>
      <dgm:t>
        <a:bodyPr/>
        <a:lstStyle/>
        <a:p>
          <a:pPr rtl="0"/>
          <a:r>
            <a:rPr lang="sr-Latn-RS" b="1" u="none" strike="sngStrike" dirty="0" smtClean="0">
              <a:solidFill>
                <a:srgbClr val="FF0000"/>
              </a:solidFill>
            </a:rPr>
            <a:t>broj i naziv građevinskih i drugih objekata </a:t>
          </a:r>
          <a:r>
            <a:rPr lang="sr-Latn-RS" b="1" u="none" dirty="0" smtClean="0">
              <a:solidFill>
                <a:srgbClr val="FF0000"/>
              </a:solidFill>
            </a:rPr>
            <a:t>/ lista </a:t>
          </a:r>
          <a:r>
            <a:rPr lang="sr-Latn-RS" b="1" u="none" dirty="0" err="1" smtClean="0">
              <a:solidFill>
                <a:srgbClr val="FF0000"/>
              </a:solidFill>
            </a:rPr>
            <a:t>povredivih</a:t>
          </a:r>
          <a:r>
            <a:rPr lang="sr-Latn-RS" b="1" u="none" dirty="0" smtClean="0">
              <a:solidFill>
                <a:srgbClr val="FF0000"/>
              </a:solidFill>
            </a:rPr>
            <a:t> objekata</a:t>
          </a:r>
          <a:endParaRPr lang="en-US" b="1" u="none" dirty="0">
            <a:solidFill>
              <a:srgbClr val="FF0000"/>
            </a:solidFill>
          </a:endParaRPr>
        </a:p>
      </dgm:t>
    </dgm:pt>
    <dgm:pt modelId="{D7414FD3-2B6F-4EF5-84C1-3467D6EEA122}" type="parTrans" cxnId="{4AE2F501-C5F8-4313-A426-B9D81ADE0AB5}">
      <dgm:prSet/>
      <dgm:spPr/>
      <dgm:t>
        <a:bodyPr/>
        <a:lstStyle/>
        <a:p>
          <a:endParaRPr lang="en-US"/>
        </a:p>
      </dgm:t>
    </dgm:pt>
    <dgm:pt modelId="{D0837189-FFC9-4D12-A28A-5C4C0C042484}" type="sibTrans" cxnId="{4AE2F501-C5F8-4313-A426-B9D81ADE0AB5}">
      <dgm:prSet/>
      <dgm:spPr/>
      <dgm:t>
        <a:bodyPr/>
        <a:lstStyle/>
        <a:p>
          <a:endParaRPr lang="en-US"/>
        </a:p>
      </dgm:t>
    </dgm:pt>
    <dgm:pt modelId="{AD453656-8305-401A-9F32-404B0F881ADA}">
      <dgm:prSet/>
      <dgm:spPr/>
      <dgm:t>
        <a:bodyPr/>
        <a:lstStyle/>
        <a:p>
          <a:pPr rtl="0"/>
          <a:r>
            <a:rPr lang="sr-Latn-RS" b="1" u="none" dirty="0" smtClean="0">
              <a:solidFill>
                <a:srgbClr val="FF0000"/>
              </a:solidFill>
            </a:rPr>
            <a:t>vrstu tehnologije po građevinskim i drugim objektima,</a:t>
          </a:r>
          <a:endParaRPr lang="en-US" b="1" u="none" dirty="0">
            <a:solidFill>
              <a:srgbClr val="FF0000"/>
            </a:solidFill>
          </a:endParaRPr>
        </a:p>
      </dgm:t>
    </dgm:pt>
    <dgm:pt modelId="{8225406E-FE7D-4C9F-9FE0-2A3BACE86ECC}" type="parTrans" cxnId="{B35E8C96-9C4A-4B33-B7B9-1211F22F55AE}">
      <dgm:prSet/>
      <dgm:spPr/>
      <dgm:t>
        <a:bodyPr/>
        <a:lstStyle/>
        <a:p>
          <a:endParaRPr lang="en-US"/>
        </a:p>
      </dgm:t>
    </dgm:pt>
    <dgm:pt modelId="{38E4D171-D540-44E9-9F49-4C036EFF43DD}" type="sibTrans" cxnId="{B35E8C96-9C4A-4B33-B7B9-1211F22F55AE}">
      <dgm:prSet/>
      <dgm:spPr/>
      <dgm:t>
        <a:bodyPr/>
        <a:lstStyle/>
        <a:p>
          <a:endParaRPr lang="en-US"/>
        </a:p>
      </dgm:t>
    </dgm:pt>
    <dgm:pt modelId="{CDC0B512-7122-4B52-8CB6-298B71968B10}">
      <dgm:prSet/>
      <dgm:spPr/>
      <dgm:t>
        <a:bodyPr/>
        <a:lstStyle/>
        <a:p>
          <a:pPr rtl="0"/>
          <a:r>
            <a:rPr lang="sr-Latn-RS" b="1" u="none" dirty="0" smtClean="0">
              <a:solidFill>
                <a:srgbClr val="FF0000"/>
              </a:solidFill>
            </a:rPr>
            <a:t>količinu materija po proizvodnim i skladišnim građevinskim objektima,</a:t>
          </a:r>
          <a:endParaRPr lang="en-US" b="1" u="none" dirty="0">
            <a:solidFill>
              <a:srgbClr val="FF0000"/>
            </a:solidFill>
          </a:endParaRPr>
        </a:p>
      </dgm:t>
    </dgm:pt>
    <dgm:pt modelId="{1CBD62B7-88AE-4132-A32C-FCBFA2C49856}" type="parTrans" cxnId="{2C204A40-3FAC-4894-A180-958451F9C84B}">
      <dgm:prSet/>
      <dgm:spPr/>
      <dgm:t>
        <a:bodyPr/>
        <a:lstStyle/>
        <a:p>
          <a:endParaRPr lang="en-US"/>
        </a:p>
      </dgm:t>
    </dgm:pt>
    <dgm:pt modelId="{93CCBDFA-E464-491E-872D-4891969C3706}" type="sibTrans" cxnId="{2C204A40-3FAC-4894-A180-958451F9C84B}">
      <dgm:prSet/>
      <dgm:spPr/>
      <dgm:t>
        <a:bodyPr/>
        <a:lstStyle/>
        <a:p>
          <a:endParaRPr lang="en-US"/>
        </a:p>
      </dgm:t>
    </dgm:pt>
    <dgm:pt modelId="{26336E01-EC82-4AF1-9FB3-82FB1816C8D4}">
      <dgm:prSet/>
      <dgm:spPr/>
      <dgm:t>
        <a:bodyPr/>
        <a:lstStyle/>
        <a:p>
          <a:pPr rtl="0"/>
          <a:r>
            <a:rPr lang="sr-Latn-RS" strike="noStrike" dirty="0" smtClean="0">
              <a:solidFill>
                <a:schemeClr val="tx1"/>
              </a:solidFill>
            </a:rPr>
            <a:t>broj zaposlenih po građevinskim objektima,</a:t>
          </a:r>
          <a:endParaRPr lang="en-US" strike="noStrike" dirty="0">
            <a:solidFill>
              <a:schemeClr val="tx1"/>
            </a:solidFill>
          </a:endParaRPr>
        </a:p>
      </dgm:t>
    </dgm:pt>
    <dgm:pt modelId="{695F1D49-3A6B-46F0-8031-5519D5221E19}" type="parTrans" cxnId="{615530CC-4A06-48D0-BC05-84D27B5D521A}">
      <dgm:prSet/>
      <dgm:spPr/>
      <dgm:t>
        <a:bodyPr/>
        <a:lstStyle/>
        <a:p>
          <a:endParaRPr lang="en-US"/>
        </a:p>
      </dgm:t>
    </dgm:pt>
    <dgm:pt modelId="{7A6E91EE-EF0F-418B-93FB-85A792DE7EE1}" type="sibTrans" cxnId="{615530CC-4A06-48D0-BC05-84D27B5D521A}">
      <dgm:prSet/>
      <dgm:spPr/>
      <dgm:t>
        <a:bodyPr/>
        <a:lstStyle/>
        <a:p>
          <a:endParaRPr lang="en-US"/>
        </a:p>
      </dgm:t>
    </dgm:pt>
    <dgm:pt modelId="{A4E14185-7733-498D-86B0-D30B92D57D4B}">
      <dgm:prSet/>
      <dgm:spPr/>
      <dgm:t>
        <a:bodyPr/>
        <a:lstStyle/>
        <a:p>
          <a:pPr rtl="0"/>
          <a:r>
            <a:rPr lang="sr-Latn-RS" b="1" dirty="0" smtClean="0">
              <a:solidFill>
                <a:srgbClr val="FF0000"/>
              </a:solidFill>
            </a:rPr>
            <a:t>materije koje se koriste u tehnološkom procesu u pogledu opasnosti za izbijanje i širenje požara</a:t>
          </a:r>
          <a:r>
            <a:rPr lang="sr-Latn-RS" b="1" dirty="0" smtClean="0"/>
            <a:t>,</a:t>
          </a:r>
          <a:endParaRPr lang="en-US" b="1" dirty="0"/>
        </a:p>
      </dgm:t>
    </dgm:pt>
    <dgm:pt modelId="{01AADADE-8C55-4CB3-8A00-9EF254888B71}" type="parTrans" cxnId="{B1310A69-5A24-4281-B113-EB1C8B752A87}">
      <dgm:prSet/>
      <dgm:spPr/>
      <dgm:t>
        <a:bodyPr/>
        <a:lstStyle/>
        <a:p>
          <a:endParaRPr lang="en-US"/>
        </a:p>
      </dgm:t>
    </dgm:pt>
    <dgm:pt modelId="{A120FCBE-A7A7-426A-9298-24A529CB4FE4}" type="sibTrans" cxnId="{B1310A69-5A24-4281-B113-EB1C8B752A87}">
      <dgm:prSet/>
      <dgm:spPr/>
      <dgm:t>
        <a:bodyPr/>
        <a:lstStyle/>
        <a:p>
          <a:endParaRPr lang="en-US"/>
        </a:p>
      </dgm:t>
    </dgm:pt>
    <dgm:pt modelId="{72793084-A253-4D66-8F2D-9A2C651CE35F}">
      <dgm:prSet/>
      <dgm:spPr/>
      <dgm:t>
        <a:bodyPr/>
        <a:lstStyle/>
        <a:p>
          <a:pPr rtl="0"/>
          <a:r>
            <a:rPr lang="sr-Latn-RS" dirty="0" smtClean="0"/>
            <a:t>skladišta zapaljivih tečnosti, gasova i drugih opasnih materija prema količini i vrsti,</a:t>
          </a:r>
          <a:endParaRPr lang="en-US" dirty="0"/>
        </a:p>
      </dgm:t>
    </dgm:pt>
    <dgm:pt modelId="{17549542-C91C-4913-9CD3-852347FD3DEE}" type="parTrans" cxnId="{8E1E91A2-0894-4E5B-AFC6-97EB5887E730}">
      <dgm:prSet/>
      <dgm:spPr/>
      <dgm:t>
        <a:bodyPr/>
        <a:lstStyle/>
        <a:p>
          <a:endParaRPr lang="en-US"/>
        </a:p>
      </dgm:t>
    </dgm:pt>
    <dgm:pt modelId="{41201037-E487-4D64-BDC9-12442C5DC886}" type="sibTrans" cxnId="{8E1E91A2-0894-4E5B-AFC6-97EB5887E730}">
      <dgm:prSet/>
      <dgm:spPr/>
      <dgm:t>
        <a:bodyPr/>
        <a:lstStyle/>
        <a:p>
          <a:endParaRPr lang="en-US"/>
        </a:p>
      </dgm:t>
    </dgm:pt>
    <dgm:pt modelId="{C5D6A750-C348-47B6-9FF0-DAD606F98331}">
      <dgm:prSet/>
      <dgm:spPr/>
      <dgm:t>
        <a:bodyPr/>
        <a:lstStyle/>
        <a:p>
          <a:pPr rtl="0"/>
          <a:r>
            <a:rPr lang="sr-Latn-RS" dirty="0" smtClean="0">
              <a:solidFill>
                <a:schemeClr val="tx1"/>
              </a:solidFill>
            </a:rPr>
            <a:t>zone opasnosti u pogledu ugroženosti od nastajanja tehnološke eksplozije,</a:t>
          </a:r>
          <a:endParaRPr lang="en-US" dirty="0">
            <a:solidFill>
              <a:schemeClr val="tx1"/>
            </a:solidFill>
          </a:endParaRPr>
        </a:p>
      </dgm:t>
    </dgm:pt>
    <dgm:pt modelId="{68B8D1B4-192E-45D3-B1AE-C174694B7CAB}" type="parTrans" cxnId="{7E7E2277-A77E-4AAB-9DCF-9005478384ED}">
      <dgm:prSet/>
      <dgm:spPr/>
      <dgm:t>
        <a:bodyPr/>
        <a:lstStyle/>
        <a:p>
          <a:endParaRPr lang="en-US"/>
        </a:p>
      </dgm:t>
    </dgm:pt>
    <dgm:pt modelId="{A7959B32-C37B-421A-B69A-5A9D064F6F20}" type="sibTrans" cxnId="{7E7E2277-A77E-4AAB-9DCF-9005478384ED}">
      <dgm:prSet/>
      <dgm:spPr/>
      <dgm:t>
        <a:bodyPr/>
        <a:lstStyle/>
        <a:p>
          <a:endParaRPr lang="en-US"/>
        </a:p>
      </dgm:t>
    </dgm:pt>
    <dgm:pt modelId="{F36AF7DB-C173-42B9-BDC9-4E78D3DB2B97}">
      <dgm:prSet/>
      <dgm:spPr/>
      <dgm:t>
        <a:bodyPr/>
        <a:lstStyle/>
        <a:p>
          <a:pPr rtl="0"/>
          <a:r>
            <a:rPr lang="sr-Latn-RS" b="1" dirty="0" smtClean="0">
              <a:solidFill>
                <a:srgbClr val="FF0000"/>
              </a:solidFill>
            </a:rPr>
            <a:t>mesta u tehnološkom procesu rangirana po verovatnoći izbijanje i širenja požara</a:t>
          </a:r>
          <a:r>
            <a:rPr lang="sr-Latn-RS" b="1" dirty="0" smtClean="0"/>
            <a:t>,</a:t>
          </a:r>
          <a:endParaRPr lang="en-US" b="1" dirty="0"/>
        </a:p>
      </dgm:t>
    </dgm:pt>
    <dgm:pt modelId="{F02CA2A7-5496-4399-950B-F544B7186FCE}" type="parTrans" cxnId="{538655CA-373F-4FBC-AB81-620E5CC20D53}">
      <dgm:prSet/>
      <dgm:spPr/>
      <dgm:t>
        <a:bodyPr/>
        <a:lstStyle/>
        <a:p>
          <a:endParaRPr lang="en-US"/>
        </a:p>
      </dgm:t>
    </dgm:pt>
    <dgm:pt modelId="{EC180012-C225-48F4-B448-D0F8592C50B0}" type="sibTrans" cxnId="{538655CA-373F-4FBC-AB81-620E5CC20D53}">
      <dgm:prSet/>
      <dgm:spPr/>
      <dgm:t>
        <a:bodyPr/>
        <a:lstStyle/>
        <a:p>
          <a:endParaRPr lang="en-US"/>
        </a:p>
      </dgm:t>
    </dgm:pt>
    <dgm:pt modelId="{2B0CF0E7-AA8E-4151-BEE4-B16239A27099}">
      <dgm:prSet/>
      <dgm:spPr/>
      <dgm:t>
        <a:bodyPr/>
        <a:lstStyle/>
        <a:p>
          <a:pPr rtl="0"/>
          <a:r>
            <a:rPr lang="sr-Latn-RS" dirty="0" smtClean="0"/>
            <a:t>pouzdanost sistema za grejanje prostora ili pripremu tehnološke pare, vode ili drugog medija u pogledu opasnosti od izbijanje i širenje požara,</a:t>
          </a:r>
          <a:endParaRPr lang="en-US" dirty="0"/>
        </a:p>
      </dgm:t>
    </dgm:pt>
    <dgm:pt modelId="{3C777827-8375-48CF-86E0-45ACF2DE080A}" type="parTrans" cxnId="{BF02A007-D99F-4287-8ACE-67B0C55777E1}">
      <dgm:prSet/>
      <dgm:spPr/>
      <dgm:t>
        <a:bodyPr/>
        <a:lstStyle/>
        <a:p>
          <a:endParaRPr lang="en-US"/>
        </a:p>
      </dgm:t>
    </dgm:pt>
    <dgm:pt modelId="{80F4C0E8-13FB-490C-B9CC-25FAEDBA7D31}" type="sibTrans" cxnId="{BF02A007-D99F-4287-8ACE-67B0C55777E1}">
      <dgm:prSet/>
      <dgm:spPr/>
      <dgm:t>
        <a:bodyPr/>
        <a:lstStyle/>
        <a:p>
          <a:endParaRPr lang="en-US"/>
        </a:p>
      </dgm:t>
    </dgm:pt>
    <dgm:pt modelId="{1A36EB3E-C462-44AA-AD61-215579CCE76C}">
      <dgm:prSet/>
      <dgm:spPr/>
      <dgm:t>
        <a:bodyPr/>
        <a:lstStyle/>
        <a:p>
          <a:pPr rtl="0"/>
          <a:r>
            <a:rPr lang="sr-Latn-RS" dirty="0" smtClean="0"/>
            <a:t>pouzdanost i predviđeno vreme eksploatacije tehnološkog postrojenja i građevinskih objekata obzirom na opasnosti od izbijanja i širenja požara,</a:t>
          </a:r>
          <a:endParaRPr lang="en-US" dirty="0"/>
        </a:p>
      </dgm:t>
    </dgm:pt>
    <dgm:pt modelId="{CD692AE3-0EBE-4F65-9818-FF62895864CB}" type="parTrans" cxnId="{303569AF-6D7A-4DD4-B6C1-A182C7D70B72}">
      <dgm:prSet/>
      <dgm:spPr/>
      <dgm:t>
        <a:bodyPr/>
        <a:lstStyle/>
        <a:p>
          <a:endParaRPr lang="en-US"/>
        </a:p>
      </dgm:t>
    </dgm:pt>
    <dgm:pt modelId="{08C3F12A-58B8-46DD-879F-E7E1A1A8FE0F}" type="sibTrans" cxnId="{303569AF-6D7A-4DD4-B6C1-A182C7D70B72}">
      <dgm:prSet/>
      <dgm:spPr/>
      <dgm:t>
        <a:bodyPr/>
        <a:lstStyle/>
        <a:p>
          <a:endParaRPr lang="en-US"/>
        </a:p>
      </dgm:t>
    </dgm:pt>
    <dgm:pt modelId="{6459EFE0-0FB5-4ACA-ADFB-791147F834C6}">
      <dgm:prSet/>
      <dgm:spPr/>
      <dgm:t>
        <a:bodyPr/>
        <a:lstStyle/>
        <a:p>
          <a:pPr rtl="0"/>
          <a:r>
            <a:rPr lang="sr-Latn-RS" dirty="0" smtClean="0"/>
            <a:t>stanje građevinskog objekta i izolacionih materijala u pogledu opasnosti od izbijanje i širenje požara,</a:t>
          </a:r>
          <a:endParaRPr lang="en-US" dirty="0"/>
        </a:p>
      </dgm:t>
    </dgm:pt>
    <dgm:pt modelId="{55817465-2207-472D-B52F-9348A444349D}" type="parTrans" cxnId="{52E546C1-63E4-4118-A4B8-9CF6736FF421}">
      <dgm:prSet/>
      <dgm:spPr/>
      <dgm:t>
        <a:bodyPr/>
        <a:lstStyle/>
        <a:p>
          <a:endParaRPr lang="en-US"/>
        </a:p>
      </dgm:t>
    </dgm:pt>
    <dgm:pt modelId="{0E3BBCA9-53C6-401F-A2D1-7AF3E9A38638}" type="sibTrans" cxnId="{52E546C1-63E4-4118-A4B8-9CF6736FF421}">
      <dgm:prSet/>
      <dgm:spPr/>
      <dgm:t>
        <a:bodyPr/>
        <a:lstStyle/>
        <a:p>
          <a:endParaRPr lang="en-US"/>
        </a:p>
      </dgm:t>
    </dgm:pt>
    <dgm:pt modelId="{50CB06EE-8804-42CE-B67D-86ED636CF4DB}">
      <dgm:prSet/>
      <dgm:spPr/>
      <dgm:t>
        <a:bodyPr/>
        <a:lstStyle/>
        <a:p>
          <a:pPr rtl="0"/>
          <a:r>
            <a:rPr lang="sr-Latn-RS" dirty="0" smtClean="0">
              <a:solidFill>
                <a:schemeClr val="tx1"/>
              </a:solidFill>
            </a:rPr>
            <a:t>požarne sektore građevinskih objekata,</a:t>
          </a:r>
          <a:endParaRPr lang="en-US" dirty="0">
            <a:solidFill>
              <a:schemeClr val="tx1"/>
            </a:solidFill>
          </a:endParaRPr>
        </a:p>
      </dgm:t>
    </dgm:pt>
    <dgm:pt modelId="{7305D297-E2AC-4052-8B5C-1789645EF770}" type="parTrans" cxnId="{9E34A569-BD11-4A17-9374-BE4DB3F1B356}">
      <dgm:prSet/>
      <dgm:spPr/>
      <dgm:t>
        <a:bodyPr/>
        <a:lstStyle/>
        <a:p>
          <a:endParaRPr lang="en-US"/>
        </a:p>
      </dgm:t>
    </dgm:pt>
    <dgm:pt modelId="{D3DA4907-EDED-467E-9F6C-109DECC37F2D}" type="sibTrans" cxnId="{9E34A569-BD11-4A17-9374-BE4DB3F1B356}">
      <dgm:prSet/>
      <dgm:spPr/>
      <dgm:t>
        <a:bodyPr/>
        <a:lstStyle/>
        <a:p>
          <a:endParaRPr lang="en-US"/>
        </a:p>
      </dgm:t>
    </dgm:pt>
    <dgm:pt modelId="{37898144-0F58-48C8-A1C0-657C094A10DF}">
      <dgm:prSet/>
      <dgm:spPr/>
      <dgm:t>
        <a:bodyPr/>
        <a:lstStyle/>
        <a:p>
          <a:pPr rtl="0"/>
          <a:r>
            <a:rPr lang="sr-Latn-RS" dirty="0" smtClean="0"/>
            <a:t>saobraćajnice za pristup vatrogasnih vozila,</a:t>
          </a:r>
          <a:endParaRPr lang="en-US" dirty="0"/>
        </a:p>
      </dgm:t>
    </dgm:pt>
    <dgm:pt modelId="{19EC3B9A-C392-4B63-BCE8-3F9908CE43CD}" type="parTrans" cxnId="{89361F51-768E-466C-B003-6EBF842F0AF1}">
      <dgm:prSet/>
      <dgm:spPr/>
      <dgm:t>
        <a:bodyPr/>
        <a:lstStyle/>
        <a:p>
          <a:endParaRPr lang="en-US"/>
        </a:p>
      </dgm:t>
    </dgm:pt>
    <dgm:pt modelId="{4CDDDFB5-2433-4DE8-ACB6-1572EFE12276}" type="sibTrans" cxnId="{89361F51-768E-466C-B003-6EBF842F0AF1}">
      <dgm:prSet/>
      <dgm:spPr/>
      <dgm:t>
        <a:bodyPr/>
        <a:lstStyle/>
        <a:p>
          <a:endParaRPr lang="en-US"/>
        </a:p>
      </dgm:t>
    </dgm:pt>
    <dgm:pt modelId="{3D29EB7D-B0FE-4599-B367-7CBADC9CD627}">
      <dgm:prSet/>
      <dgm:spPr/>
      <dgm:t>
        <a:bodyPr/>
        <a:lstStyle/>
        <a:p>
          <a:pPr rtl="0"/>
          <a:r>
            <a:rPr lang="sr-Latn-RS" dirty="0" smtClean="0"/>
            <a:t>instalacije razvoda gasova, zapaljivih tečnosti, vodovod, hidrantsku mrežu za gašenje požara i sisteme za detekciju, dojavu i gašenje požara,</a:t>
          </a:r>
          <a:endParaRPr lang="en-US" dirty="0"/>
        </a:p>
      </dgm:t>
    </dgm:pt>
    <dgm:pt modelId="{755F28EF-7627-48D4-8600-5D3EA5C41082}" type="parTrans" cxnId="{EEBDC30C-E56F-40D4-A9F8-9A90A834CEE7}">
      <dgm:prSet/>
      <dgm:spPr/>
      <dgm:t>
        <a:bodyPr/>
        <a:lstStyle/>
        <a:p>
          <a:endParaRPr lang="en-US"/>
        </a:p>
      </dgm:t>
    </dgm:pt>
    <dgm:pt modelId="{3A51F830-948E-46AA-852E-600E53880B11}" type="sibTrans" cxnId="{EEBDC30C-E56F-40D4-A9F8-9A90A834CEE7}">
      <dgm:prSet/>
      <dgm:spPr/>
      <dgm:t>
        <a:bodyPr/>
        <a:lstStyle/>
        <a:p>
          <a:endParaRPr lang="en-US"/>
        </a:p>
      </dgm:t>
    </dgm:pt>
    <dgm:pt modelId="{C3C7A679-9FAB-4820-9311-478F3104BB9F}">
      <dgm:prSet/>
      <dgm:spPr/>
      <dgm:t>
        <a:bodyPr/>
        <a:lstStyle/>
        <a:p>
          <a:pPr rtl="0"/>
          <a:r>
            <a:rPr lang="sr-Latn-RS" smtClean="0"/>
            <a:t>stanje vodosnabdevanja,</a:t>
          </a:r>
          <a:endParaRPr lang="en-US"/>
        </a:p>
      </dgm:t>
    </dgm:pt>
    <dgm:pt modelId="{6DE6E85F-6B22-406E-970D-11E447633792}" type="parTrans" cxnId="{EDA31209-7A7F-4143-91DD-B1265BD2615F}">
      <dgm:prSet/>
      <dgm:spPr/>
      <dgm:t>
        <a:bodyPr/>
        <a:lstStyle/>
        <a:p>
          <a:endParaRPr lang="en-US"/>
        </a:p>
      </dgm:t>
    </dgm:pt>
    <dgm:pt modelId="{77D7801B-652D-4E47-9ED6-C1339A0FC3B2}" type="sibTrans" cxnId="{EDA31209-7A7F-4143-91DD-B1265BD2615F}">
      <dgm:prSet/>
      <dgm:spPr/>
      <dgm:t>
        <a:bodyPr/>
        <a:lstStyle/>
        <a:p>
          <a:endParaRPr lang="en-US"/>
        </a:p>
      </dgm:t>
    </dgm:pt>
    <dgm:pt modelId="{DE575DEE-9051-4F22-B2C3-F34392D5739B}">
      <dgm:prSet/>
      <dgm:spPr/>
      <dgm:t>
        <a:bodyPr/>
        <a:lstStyle/>
        <a:p>
          <a:pPr rtl="0"/>
          <a:r>
            <a:rPr lang="sr-Latn-RS" dirty="0" smtClean="0"/>
            <a:t>organizaciju službe zaštite od požara i udaljenost od najbližih profesionalnih vatrogasnih jedinica,</a:t>
          </a:r>
          <a:endParaRPr lang="en-US" dirty="0"/>
        </a:p>
      </dgm:t>
    </dgm:pt>
    <dgm:pt modelId="{E9C3E2A8-E9C7-4B67-BDBD-D9BE2DA61FD4}" type="parTrans" cxnId="{8FB34A22-9400-4EE3-AEAD-DAE01D84C166}">
      <dgm:prSet/>
      <dgm:spPr/>
      <dgm:t>
        <a:bodyPr/>
        <a:lstStyle/>
        <a:p>
          <a:endParaRPr lang="en-US"/>
        </a:p>
      </dgm:t>
    </dgm:pt>
    <dgm:pt modelId="{5B6EBF3D-DF14-4708-B2B8-E720B49C3870}" type="sibTrans" cxnId="{8FB34A22-9400-4EE3-AEAD-DAE01D84C166}">
      <dgm:prSet/>
      <dgm:spPr/>
      <dgm:t>
        <a:bodyPr/>
        <a:lstStyle/>
        <a:p>
          <a:endParaRPr lang="en-US"/>
        </a:p>
      </dgm:t>
    </dgm:pt>
    <dgm:pt modelId="{DE668C8A-02CE-43AB-893D-A42CE2E44E0F}">
      <dgm:prSet/>
      <dgm:spPr/>
      <dgm:t>
        <a:bodyPr/>
        <a:lstStyle/>
        <a:p>
          <a:pPr rtl="0"/>
          <a:r>
            <a:rPr lang="sr-Latn-RS" smtClean="0"/>
            <a:t>energetske sisteme sa glavnim ventilima,</a:t>
          </a:r>
          <a:endParaRPr lang="en-US"/>
        </a:p>
      </dgm:t>
    </dgm:pt>
    <dgm:pt modelId="{FEA953CD-5494-492F-B0C8-7742ED2C3569}" type="parTrans" cxnId="{367FAD6B-455A-46A4-828E-A06397018710}">
      <dgm:prSet/>
      <dgm:spPr/>
      <dgm:t>
        <a:bodyPr/>
        <a:lstStyle/>
        <a:p>
          <a:endParaRPr lang="en-US"/>
        </a:p>
      </dgm:t>
    </dgm:pt>
    <dgm:pt modelId="{F0FEE8C9-AFA2-445D-A851-BD9E53AFA3F0}" type="sibTrans" cxnId="{367FAD6B-455A-46A4-828E-A06397018710}">
      <dgm:prSet/>
      <dgm:spPr/>
      <dgm:t>
        <a:bodyPr/>
        <a:lstStyle/>
        <a:p>
          <a:endParaRPr lang="en-US"/>
        </a:p>
      </dgm:t>
    </dgm:pt>
    <dgm:pt modelId="{3468FAC8-933C-4FC3-9B78-D2AE81DAD938}">
      <dgm:prSet/>
      <dgm:spPr/>
      <dgm:t>
        <a:bodyPr/>
        <a:lstStyle/>
        <a:p>
          <a:pPr rtl="0"/>
          <a:r>
            <a:rPr lang="sr-Latn-RS" dirty="0" smtClean="0"/>
            <a:t>sisteme telefonskih i radio veza,</a:t>
          </a:r>
          <a:endParaRPr lang="en-US" dirty="0"/>
        </a:p>
      </dgm:t>
    </dgm:pt>
    <dgm:pt modelId="{E0F317E8-5634-499B-AD4A-BD370205D0EB}" type="parTrans" cxnId="{678AD011-9ADF-4029-A599-E6BB44A53874}">
      <dgm:prSet/>
      <dgm:spPr/>
      <dgm:t>
        <a:bodyPr/>
        <a:lstStyle/>
        <a:p>
          <a:endParaRPr lang="en-US"/>
        </a:p>
      </dgm:t>
    </dgm:pt>
    <dgm:pt modelId="{2282CFD6-AFE0-476E-891F-397B4879BEB0}" type="sibTrans" cxnId="{678AD011-9ADF-4029-A599-E6BB44A53874}">
      <dgm:prSet/>
      <dgm:spPr/>
      <dgm:t>
        <a:bodyPr/>
        <a:lstStyle/>
        <a:p>
          <a:endParaRPr lang="en-US"/>
        </a:p>
      </dgm:t>
    </dgm:pt>
    <dgm:pt modelId="{79FE619E-B517-4428-AB6D-50FE7C40D9D1}">
      <dgm:prSet/>
      <dgm:spPr/>
      <dgm:t>
        <a:bodyPr/>
        <a:lstStyle/>
        <a:p>
          <a:pPr rtl="0"/>
          <a:r>
            <a:rPr lang="sr-Latn-RS" dirty="0" smtClean="0"/>
            <a:t>organizaciju službe fizičko-tehničke zaštite,</a:t>
          </a:r>
          <a:endParaRPr lang="en-US" dirty="0"/>
        </a:p>
      </dgm:t>
    </dgm:pt>
    <dgm:pt modelId="{AD759580-9F47-4AF6-9678-EDB155A67F73}" type="parTrans" cxnId="{0ED72D69-A088-47C2-A2EA-14BEB1C548D0}">
      <dgm:prSet/>
      <dgm:spPr/>
      <dgm:t>
        <a:bodyPr/>
        <a:lstStyle/>
        <a:p>
          <a:endParaRPr lang="en-US"/>
        </a:p>
      </dgm:t>
    </dgm:pt>
    <dgm:pt modelId="{46C0FD05-CE87-4CB5-B12E-EE34EC738E69}" type="sibTrans" cxnId="{0ED72D69-A088-47C2-A2EA-14BEB1C548D0}">
      <dgm:prSet/>
      <dgm:spPr/>
      <dgm:t>
        <a:bodyPr/>
        <a:lstStyle/>
        <a:p>
          <a:endParaRPr lang="en-US"/>
        </a:p>
      </dgm:t>
    </dgm:pt>
    <dgm:pt modelId="{ED335731-8114-4DA4-A1DE-0151B806E657}">
      <dgm:prSet/>
      <dgm:spPr/>
      <dgm:t>
        <a:bodyPr/>
        <a:lstStyle/>
        <a:p>
          <a:pPr rtl="0"/>
          <a:r>
            <a:rPr lang="sr-Latn-RS" smtClean="0"/>
            <a:t>rezervne izvore za snabdevanje vodom za gašenje požara,</a:t>
          </a:r>
          <a:endParaRPr lang="en-US"/>
        </a:p>
      </dgm:t>
    </dgm:pt>
    <dgm:pt modelId="{0DF85BD1-DA96-4409-A178-A76D8222EBDA}" type="parTrans" cxnId="{D7DA85D3-5B6C-4633-AD32-4E41141E7F1B}">
      <dgm:prSet/>
      <dgm:spPr/>
      <dgm:t>
        <a:bodyPr/>
        <a:lstStyle/>
        <a:p>
          <a:endParaRPr lang="en-US"/>
        </a:p>
      </dgm:t>
    </dgm:pt>
    <dgm:pt modelId="{62FD4AE0-75AC-45B4-BDE5-71B0179558BE}" type="sibTrans" cxnId="{D7DA85D3-5B6C-4633-AD32-4E41141E7F1B}">
      <dgm:prSet/>
      <dgm:spPr/>
      <dgm:t>
        <a:bodyPr/>
        <a:lstStyle/>
        <a:p>
          <a:endParaRPr lang="en-US"/>
        </a:p>
      </dgm:t>
    </dgm:pt>
    <dgm:pt modelId="{27500AD2-8E55-4A9F-BD38-EB519A46B8E5}">
      <dgm:prSet/>
      <dgm:spPr/>
      <dgm:t>
        <a:bodyPr/>
        <a:lstStyle/>
        <a:p>
          <a:pPr rtl="0"/>
          <a:r>
            <a:rPr lang="sr-Latn-RS" dirty="0" smtClean="0"/>
            <a:t>raspored i smeštaj opreme i sredstava za gašenje požara,</a:t>
          </a:r>
          <a:endParaRPr lang="en-US" dirty="0"/>
        </a:p>
      </dgm:t>
    </dgm:pt>
    <dgm:pt modelId="{289C367A-516A-4510-8AF6-74774B01B3C4}" type="parTrans" cxnId="{FC458D8A-8D7E-4A06-944D-C11F6D7BF3C9}">
      <dgm:prSet/>
      <dgm:spPr/>
      <dgm:t>
        <a:bodyPr/>
        <a:lstStyle/>
        <a:p>
          <a:endParaRPr lang="en-US"/>
        </a:p>
      </dgm:t>
    </dgm:pt>
    <dgm:pt modelId="{ECFB95B7-061D-4782-8CC9-0817E5ECF472}" type="sibTrans" cxnId="{FC458D8A-8D7E-4A06-944D-C11F6D7BF3C9}">
      <dgm:prSet/>
      <dgm:spPr/>
      <dgm:t>
        <a:bodyPr/>
        <a:lstStyle/>
        <a:p>
          <a:endParaRPr lang="en-US"/>
        </a:p>
      </dgm:t>
    </dgm:pt>
    <dgm:pt modelId="{C807F40F-7DAD-468C-B361-919930F7E24B}">
      <dgm:prSet/>
      <dgm:spPr/>
      <dgm:t>
        <a:bodyPr/>
        <a:lstStyle/>
        <a:p>
          <a:pPr rtl="0"/>
          <a:r>
            <a:rPr lang="sr-Latn-RS" smtClean="0"/>
            <a:t>profesionalne vatrogasne jedinice i zaposlene koji su stručno osposobljeni za gašenje požara,</a:t>
          </a:r>
          <a:endParaRPr lang="en-US"/>
        </a:p>
      </dgm:t>
    </dgm:pt>
    <dgm:pt modelId="{EA0228C7-A4EB-4493-B422-36747BF708AC}" type="parTrans" cxnId="{A9C03D84-8E9E-4A17-BD86-42155B023AF1}">
      <dgm:prSet/>
      <dgm:spPr/>
      <dgm:t>
        <a:bodyPr/>
        <a:lstStyle/>
        <a:p>
          <a:endParaRPr lang="en-US"/>
        </a:p>
      </dgm:t>
    </dgm:pt>
    <dgm:pt modelId="{FA1D29CB-8802-4C08-B728-D5E430956815}" type="sibTrans" cxnId="{A9C03D84-8E9E-4A17-BD86-42155B023AF1}">
      <dgm:prSet/>
      <dgm:spPr/>
      <dgm:t>
        <a:bodyPr/>
        <a:lstStyle/>
        <a:p>
          <a:endParaRPr lang="en-US"/>
        </a:p>
      </dgm:t>
    </dgm:pt>
    <dgm:pt modelId="{236CD78A-08D4-493A-9E84-716D1B5F0008}">
      <dgm:prSet/>
      <dgm:spPr/>
      <dgm:t>
        <a:bodyPr/>
        <a:lstStyle/>
        <a:p>
          <a:pPr rtl="0"/>
          <a:r>
            <a:rPr lang="sr-Latn-RS" smtClean="0"/>
            <a:t>način primanja dojave požara,</a:t>
          </a:r>
          <a:endParaRPr lang="en-US"/>
        </a:p>
      </dgm:t>
    </dgm:pt>
    <dgm:pt modelId="{5DB1325A-5717-4B23-B703-883BFBDC8807}" type="parTrans" cxnId="{61ADAADC-066B-45DA-A803-35D9307A1BE9}">
      <dgm:prSet/>
      <dgm:spPr/>
      <dgm:t>
        <a:bodyPr/>
        <a:lstStyle/>
        <a:p>
          <a:endParaRPr lang="en-US"/>
        </a:p>
      </dgm:t>
    </dgm:pt>
    <dgm:pt modelId="{72401616-2836-4B55-88BD-C017F1661B28}" type="sibTrans" cxnId="{61ADAADC-066B-45DA-A803-35D9307A1BE9}">
      <dgm:prSet/>
      <dgm:spPr/>
      <dgm:t>
        <a:bodyPr/>
        <a:lstStyle/>
        <a:p>
          <a:endParaRPr lang="en-US"/>
        </a:p>
      </dgm:t>
    </dgm:pt>
    <dgm:pt modelId="{9FC4CF5C-7BED-4914-935E-435A93B55C90}">
      <dgm:prSet/>
      <dgm:spPr/>
      <dgm:t>
        <a:bodyPr/>
        <a:lstStyle/>
        <a:p>
          <a:pPr rtl="0"/>
          <a:r>
            <a:rPr lang="sr-Latn-RS" dirty="0" smtClean="0"/>
            <a:t>požarno opterećenje svakog građevinskog objekta,</a:t>
          </a:r>
          <a:endParaRPr lang="en-US" dirty="0"/>
        </a:p>
      </dgm:t>
    </dgm:pt>
    <dgm:pt modelId="{24AF6DE3-60B2-417E-9E10-FC04FC2FFD68}" type="parTrans" cxnId="{C87A5F39-B734-4288-8B1E-46388DD4BBC4}">
      <dgm:prSet/>
      <dgm:spPr/>
      <dgm:t>
        <a:bodyPr/>
        <a:lstStyle/>
        <a:p>
          <a:endParaRPr lang="en-US"/>
        </a:p>
      </dgm:t>
    </dgm:pt>
    <dgm:pt modelId="{34171ED8-AC42-45B2-B4C3-5D0026CFCB1D}" type="sibTrans" cxnId="{C87A5F39-B734-4288-8B1E-46388DD4BBC4}">
      <dgm:prSet/>
      <dgm:spPr/>
      <dgm:t>
        <a:bodyPr/>
        <a:lstStyle/>
        <a:p>
          <a:endParaRPr lang="en-US"/>
        </a:p>
      </dgm:t>
    </dgm:pt>
    <dgm:pt modelId="{5EF8E97C-187C-45A7-B642-8671D4F3ECBB}">
      <dgm:prSet/>
      <dgm:spPr/>
      <dgm:t>
        <a:bodyPr/>
        <a:lstStyle/>
        <a:p>
          <a:pPr rtl="0"/>
          <a:r>
            <a:rPr lang="sr-Latn-RS" smtClean="0"/>
            <a:t>stanje službe za pružanje prve pomoći povređenima prilikom gašenja požara,</a:t>
          </a:r>
          <a:endParaRPr lang="en-US"/>
        </a:p>
      </dgm:t>
    </dgm:pt>
    <dgm:pt modelId="{65E4A8FA-7992-41FC-9AE1-279EC7AE8CBA}" type="parTrans" cxnId="{4570EA81-3CF8-41BA-B923-DE28D4F94A8F}">
      <dgm:prSet/>
      <dgm:spPr/>
      <dgm:t>
        <a:bodyPr/>
        <a:lstStyle/>
        <a:p>
          <a:endParaRPr lang="en-US"/>
        </a:p>
      </dgm:t>
    </dgm:pt>
    <dgm:pt modelId="{78A43B0C-90FD-45C9-9C3E-3875655E5972}" type="sibTrans" cxnId="{4570EA81-3CF8-41BA-B923-DE28D4F94A8F}">
      <dgm:prSet/>
      <dgm:spPr/>
      <dgm:t>
        <a:bodyPr/>
        <a:lstStyle/>
        <a:p>
          <a:endParaRPr lang="en-US"/>
        </a:p>
      </dgm:t>
    </dgm:pt>
    <dgm:pt modelId="{97F6787B-DBFA-46E2-BFB8-81A8F1326C61}">
      <dgm:prSet/>
      <dgm:spPr/>
      <dgm:t>
        <a:bodyPr/>
        <a:lstStyle/>
        <a:p>
          <a:pPr rtl="0"/>
          <a:r>
            <a:rPr lang="sr-Latn-RS" dirty="0" smtClean="0"/>
            <a:t>registrovane požare sa uzrocima njihovog nastajanja u poslednjih 10 godina;</a:t>
          </a:r>
          <a:endParaRPr lang="en-US" dirty="0"/>
        </a:p>
      </dgm:t>
    </dgm:pt>
    <dgm:pt modelId="{95712931-1BFF-4C17-A7A5-D8DDD8244110}" type="parTrans" cxnId="{D95FFC6A-FC42-4928-83E7-5A87806932EC}">
      <dgm:prSet/>
      <dgm:spPr/>
      <dgm:t>
        <a:bodyPr/>
        <a:lstStyle/>
        <a:p>
          <a:endParaRPr lang="en-US"/>
        </a:p>
      </dgm:t>
    </dgm:pt>
    <dgm:pt modelId="{F900ED95-3AFB-41A7-B606-8D2966404D42}" type="sibTrans" cxnId="{D95FFC6A-FC42-4928-83E7-5A87806932EC}">
      <dgm:prSet/>
      <dgm:spPr/>
      <dgm:t>
        <a:bodyPr/>
        <a:lstStyle/>
        <a:p>
          <a:endParaRPr lang="en-US"/>
        </a:p>
      </dgm:t>
    </dgm:pt>
    <dgm:pt modelId="{D8D55DEE-F83C-40A6-B188-D3B342AB2493}" type="pres">
      <dgm:prSet presAssocID="{56125E86-CCAC-4372-9259-C4E82B3C60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C7998D-D2D2-43F2-80F0-7E5C7A93BCBC}" type="pres">
      <dgm:prSet presAssocID="{5520C80C-DB94-42F3-996F-81A70AE103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764A6-8C8F-40B7-A401-456272EA3B3A}" type="pres">
      <dgm:prSet presAssocID="{5520C80C-DB94-42F3-996F-81A70AE103B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07C9F8-B387-466D-9D4F-820EADBF7FC3}" srcId="{5520C80C-DB94-42F3-996F-81A70AE103BE}" destId="{7870C2DA-90FF-4552-9015-EDEBDE937A60}" srcOrd="1" destOrd="0" parTransId="{79539C6E-1D34-4E05-B193-F6444D3B9B76}" sibTransId="{05080E1A-BF99-46CC-AB01-E22C8D1A3C32}"/>
    <dgm:cxn modelId="{9490A54D-8740-4216-980B-A4B207717BE1}" type="presOf" srcId="{1A36EB3E-C462-44AA-AD61-215579CCE76C}" destId="{87E764A6-8C8F-40B7-A401-456272EA3B3A}" srcOrd="0" destOrd="11" presId="urn:microsoft.com/office/officeart/2005/8/layout/vList2"/>
    <dgm:cxn modelId="{2C204A40-3FAC-4894-A180-958451F9C84B}" srcId="{5520C80C-DB94-42F3-996F-81A70AE103BE}" destId="{CDC0B512-7122-4B52-8CB6-298B71968B10}" srcOrd="4" destOrd="0" parTransId="{1CBD62B7-88AE-4132-A32C-FCBFA2C49856}" sibTransId="{93CCBDFA-E464-491E-872D-4891969C3706}"/>
    <dgm:cxn modelId="{8D47053A-8E53-48C4-9A9D-0E95E9B6BBE9}" type="presOf" srcId="{6459EFE0-0FB5-4ACA-ADFB-791147F834C6}" destId="{87E764A6-8C8F-40B7-A401-456272EA3B3A}" srcOrd="0" destOrd="12" presId="urn:microsoft.com/office/officeart/2005/8/layout/vList2"/>
    <dgm:cxn modelId="{E2DE19CE-3951-4C03-8B4E-CECD33640D80}" type="presOf" srcId="{37898144-0F58-48C8-A1C0-657C094A10DF}" destId="{87E764A6-8C8F-40B7-A401-456272EA3B3A}" srcOrd="0" destOrd="14" presId="urn:microsoft.com/office/officeart/2005/8/layout/vList2"/>
    <dgm:cxn modelId="{3BDB920F-1495-49ED-9EE7-1B99D85FA17A}" type="presOf" srcId="{CDC0B512-7122-4B52-8CB6-298B71968B10}" destId="{87E764A6-8C8F-40B7-A401-456272EA3B3A}" srcOrd="0" destOrd="4" presId="urn:microsoft.com/office/officeart/2005/8/layout/vList2"/>
    <dgm:cxn modelId="{B35E8C96-9C4A-4B33-B7B9-1211F22F55AE}" srcId="{5520C80C-DB94-42F3-996F-81A70AE103BE}" destId="{AD453656-8305-401A-9F32-404B0F881ADA}" srcOrd="3" destOrd="0" parTransId="{8225406E-FE7D-4C9F-9FE0-2A3BACE86ECC}" sibTransId="{38E4D171-D540-44E9-9F49-4C036EFF43DD}"/>
    <dgm:cxn modelId="{FC458D8A-8D7E-4A06-944D-C11F6D7BF3C9}" srcId="{5520C80C-DB94-42F3-996F-81A70AE103BE}" destId="{27500AD2-8E55-4A9F-BD38-EB519A46B8E5}" srcOrd="22" destOrd="0" parTransId="{289C367A-516A-4510-8AF6-74774B01B3C4}" sibTransId="{ECFB95B7-061D-4782-8CC9-0817E5ECF472}"/>
    <dgm:cxn modelId="{89361F51-768E-466C-B003-6EBF842F0AF1}" srcId="{5520C80C-DB94-42F3-996F-81A70AE103BE}" destId="{37898144-0F58-48C8-A1C0-657C094A10DF}" srcOrd="14" destOrd="0" parTransId="{19EC3B9A-C392-4B63-BCE8-3F9908CE43CD}" sibTransId="{4CDDDFB5-2433-4DE8-ACB6-1572EFE12276}"/>
    <dgm:cxn modelId="{BF02A007-D99F-4287-8ACE-67B0C55777E1}" srcId="{5520C80C-DB94-42F3-996F-81A70AE103BE}" destId="{2B0CF0E7-AA8E-4151-BEE4-B16239A27099}" srcOrd="10" destOrd="0" parTransId="{3C777827-8375-48CF-86E0-45ACF2DE080A}" sibTransId="{80F4C0E8-13FB-490C-B9CC-25FAEDBA7D31}"/>
    <dgm:cxn modelId="{F25E9DA8-C6BF-420F-8E4E-7E6B4D69AFF4}" type="presOf" srcId="{9FC4CF5C-7BED-4914-935E-435A93B55C90}" destId="{87E764A6-8C8F-40B7-A401-456272EA3B3A}" srcOrd="0" destOrd="25" presId="urn:microsoft.com/office/officeart/2005/8/layout/vList2"/>
    <dgm:cxn modelId="{E13302D5-E137-47A9-B248-C043D04FB790}" type="presOf" srcId="{3468FAC8-933C-4FC3-9B78-D2AE81DAD938}" destId="{87E764A6-8C8F-40B7-A401-456272EA3B3A}" srcOrd="0" destOrd="19" presId="urn:microsoft.com/office/officeart/2005/8/layout/vList2"/>
    <dgm:cxn modelId="{678AD011-9ADF-4029-A599-E6BB44A53874}" srcId="{5520C80C-DB94-42F3-996F-81A70AE103BE}" destId="{3468FAC8-933C-4FC3-9B78-D2AE81DAD938}" srcOrd="19" destOrd="0" parTransId="{E0F317E8-5634-499B-AD4A-BD370205D0EB}" sibTransId="{2282CFD6-AFE0-476E-891F-397B4879BEB0}"/>
    <dgm:cxn modelId="{DFF8861C-CF55-4997-B650-37FAF1E46AA6}" type="presOf" srcId="{7870C2DA-90FF-4552-9015-EDEBDE937A60}" destId="{87E764A6-8C8F-40B7-A401-456272EA3B3A}" srcOrd="0" destOrd="1" presId="urn:microsoft.com/office/officeart/2005/8/layout/vList2"/>
    <dgm:cxn modelId="{B1310A69-5A24-4281-B113-EB1C8B752A87}" srcId="{5520C80C-DB94-42F3-996F-81A70AE103BE}" destId="{A4E14185-7733-498D-86B0-D30B92D57D4B}" srcOrd="6" destOrd="0" parTransId="{01AADADE-8C55-4CB3-8A00-9EF254888B71}" sibTransId="{A120FCBE-A7A7-426A-9298-24A529CB4FE4}"/>
    <dgm:cxn modelId="{00C77898-7CCD-47F4-A6FD-3EDABCA9B616}" type="presOf" srcId="{DE575DEE-9051-4F22-B2C3-F34392D5739B}" destId="{87E764A6-8C8F-40B7-A401-456272EA3B3A}" srcOrd="0" destOrd="17" presId="urn:microsoft.com/office/officeart/2005/8/layout/vList2"/>
    <dgm:cxn modelId="{0ED72D69-A088-47C2-A2EA-14BEB1C548D0}" srcId="{5520C80C-DB94-42F3-996F-81A70AE103BE}" destId="{79FE619E-B517-4428-AB6D-50FE7C40D9D1}" srcOrd="20" destOrd="0" parTransId="{AD759580-9F47-4AF6-9678-EDB155A67F73}" sibTransId="{46C0FD05-CE87-4CB5-B12E-EE34EC738E69}"/>
    <dgm:cxn modelId="{0BD53A99-D056-46A3-A8E9-322FEFA70E1C}" type="presOf" srcId="{5EF8E97C-187C-45A7-B642-8671D4F3ECBB}" destId="{87E764A6-8C8F-40B7-A401-456272EA3B3A}" srcOrd="0" destOrd="26" presId="urn:microsoft.com/office/officeart/2005/8/layout/vList2"/>
    <dgm:cxn modelId="{82558427-286F-4209-A0DF-41C8559CCC40}" type="presOf" srcId="{2B0CF0E7-AA8E-4151-BEE4-B16239A27099}" destId="{87E764A6-8C8F-40B7-A401-456272EA3B3A}" srcOrd="0" destOrd="10" presId="urn:microsoft.com/office/officeart/2005/8/layout/vList2"/>
    <dgm:cxn modelId="{DE8DD42A-7E3F-4528-B7D9-B63BD60A5F2F}" type="presOf" srcId="{79FE619E-B517-4428-AB6D-50FE7C40D9D1}" destId="{87E764A6-8C8F-40B7-A401-456272EA3B3A}" srcOrd="0" destOrd="20" presId="urn:microsoft.com/office/officeart/2005/8/layout/vList2"/>
    <dgm:cxn modelId="{658521E6-F807-419B-B16F-3A0C0B99F805}" type="presOf" srcId="{DE668C8A-02CE-43AB-893D-A42CE2E44E0F}" destId="{87E764A6-8C8F-40B7-A401-456272EA3B3A}" srcOrd="0" destOrd="18" presId="urn:microsoft.com/office/officeart/2005/8/layout/vList2"/>
    <dgm:cxn modelId="{D7DA85D3-5B6C-4633-AD32-4E41141E7F1B}" srcId="{5520C80C-DB94-42F3-996F-81A70AE103BE}" destId="{ED335731-8114-4DA4-A1DE-0151B806E657}" srcOrd="21" destOrd="0" parTransId="{0DF85BD1-DA96-4409-A178-A76D8222EBDA}" sibTransId="{62FD4AE0-75AC-45B4-BDE5-71B0179558BE}"/>
    <dgm:cxn modelId="{8E1E91A2-0894-4E5B-AFC6-97EB5887E730}" srcId="{5520C80C-DB94-42F3-996F-81A70AE103BE}" destId="{72793084-A253-4D66-8F2D-9A2C651CE35F}" srcOrd="7" destOrd="0" parTransId="{17549542-C91C-4913-9CD3-852347FD3DEE}" sibTransId="{41201037-E487-4D64-BDC9-12442C5DC886}"/>
    <dgm:cxn modelId="{D95FFC6A-FC42-4928-83E7-5A87806932EC}" srcId="{5520C80C-DB94-42F3-996F-81A70AE103BE}" destId="{97F6787B-DBFA-46E2-BFB8-81A8F1326C61}" srcOrd="27" destOrd="0" parTransId="{95712931-1BFF-4C17-A7A5-D8DDD8244110}" sibTransId="{F900ED95-3AFB-41A7-B606-8D2966404D42}"/>
    <dgm:cxn modelId="{4AE2F501-C5F8-4313-A426-B9D81ADE0AB5}" srcId="{5520C80C-DB94-42F3-996F-81A70AE103BE}" destId="{CA8C65A6-67DD-4C7F-9CC6-94EE9D150908}" srcOrd="2" destOrd="0" parTransId="{D7414FD3-2B6F-4EF5-84C1-3467D6EEA122}" sibTransId="{D0837189-FFC9-4D12-A28A-5C4C0C042484}"/>
    <dgm:cxn modelId="{9D0483BC-23FF-44B5-8C98-E98408721DDF}" type="presOf" srcId="{C3C7A679-9FAB-4820-9311-478F3104BB9F}" destId="{87E764A6-8C8F-40B7-A401-456272EA3B3A}" srcOrd="0" destOrd="16" presId="urn:microsoft.com/office/officeart/2005/8/layout/vList2"/>
    <dgm:cxn modelId="{7BF347C0-BECD-4AF6-A6E3-70F9C9108794}" type="presOf" srcId="{A4E14185-7733-498D-86B0-D30B92D57D4B}" destId="{87E764A6-8C8F-40B7-A401-456272EA3B3A}" srcOrd="0" destOrd="6" presId="urn:microsoft.com/office/officeart/2005/8/layout/vList2"/>
    <dgm:cxn modelId="{303569AF-6D7A-4DD4-B6C1-A182C7D70B72}" srcId="{5520C80C-DB94-42F3-996F-81A70AE103BE}" destId="{1A36EB3E-C462-44AA-AD61-215579CCE76C}" srcOrd="11" destOrd="0" parTransId="{CD692AE3-0EBE-4F65-9818-FF62895864CB}" sibTransId="{08C3F12A-58B8-46DD-879F-E7E1A1A8FE0F}"/>
    <dgm:cxn modelId="{C89BC6BD-C92F-4F36-BFA8-970702278B57}" type="presOf" srcId="{236CD78A-08D4-493A-9E84-716D1B5F0008}" destId="{87E764A6-8C8F-40B7-A401-456272EA3B3A}" srcOrd="0" destOrd="24" presId="urn:microsoft.com/office/officeart/2005/8/layout/vList2"/>
    <dgm:cxn modelId="{EDA31209-7A7F-4143-91DD-B1265BD2615F}" srcId="{5520C80C-DB94-42F3-996F-81A70AE103BE}" destId="{C3C7A679-9FAB-4820-9311-478F3104BB9F}" srcOrd="16" destOrd="0" parTransId="{6DE6E85F-6B22-406E-970D-11E447633792}" sibTransId="{77D7801B-652D-4E47-9ED6-C1339A0FC3B2}"/>
    <dgm:cxn modelId="{7E7E2277-A77E-4AAB-9DCF-9005478384ED}" srcId="{5520C80C-DB94-42F3-996F-81A70AE103BE}" destId="{C5D6A750-C348-47B6-9FF0-DAD606F98331}" srcOrd="8" destOrd="0" parTransId="{68B8D1B4-192E-45D3-B1AE-C174694B7CAB}" sibTransId="{A7959B32-C37B-421A-B69A-5A9D064F6F20}"/>
    <dgm:cxn modelId="{2F7572E0-E761-45D8-AD0A-666E1823642D}" type="presOf" srcId="{AD453656-8305-401A-9F32-404B0F881ADA}" destId="{87E764A6-8C8F-40B7-A401-456272EA3B3A}" srcOrd="0" destOrd="3" presId="urn:microsoft.com/office/officeart/2005/8/layout/vList2"/>
    <dgm:cxn modelId="{0CFF8639-6767-49EB-A146-F8D3C6405955}" type="presOf" srcId="{F36AF7DB-C173-42B9-BDC9-4E78D3DB2B97}" destId="{87E764A6-8C8F-40B7-A401-456272EA3B3A}" srcOrd="0" destOrd="9" presId="urn:microsoft.com/office/officeart/2005/8/layout/vList2"/>
    <dgm:cxn modelId="{0C74699F-7037-4901-9EDE-91E92F717D51}" type="presOf" srcId="{C807F40F-7DAD-468C-B361-919930F7E24B}" destId="{87E764A6-8C8F-40B7-A401-456272EA3B3A}" srcOrd="0" destOrd="23" presId="urn:microsoft.com/office/officeart/2005/8/layout/vList2"/>
    <dgm:cxn modelId="{4F332FAA-0296-468D-8997-7BD5240D54C2}" type="presOf" srcId="{56125E86-CCAC-4372-9259-C4E82B3C60BF}" destId="{D8D55DEE-F83C-40A6-B188-D3B342AB2493}" srcOrd="0" destOrd="0" presId="urn:microsoft.com/office/officeart/2005/8/layout/vList2"/>
    <dgm:cxn modelId="{68507AEC-8210-44AB-A2CF-6F2BEC07D35F}" type="presOf" srcId="{26336E01-EC82-4AF1-9FB3-82FB1816C8D4}" destId="{87E764A6-8C8F-40B7-A401-456272EA3B3A}" srcOrd="0" destOrd="5" presId="urn:microsoft.com/office/officeart/2005/8/layout/vList2"/>
    <dgm:cxn modelId="{EC5E6193-2F3B-49B9-9FC8-8C1DD797A46D}" type="presOf" srcId="{27500AD2-8E55-4A9F-BD38-EB519A46B8E5}" destId="{87E764A6-8C8F-40B7-A401-456272EA3B3A}" srcOrd="0" destOrd="22" presId="urn:microsoft.com/office/officeart/2005/8/layout/vList2"/>
    <dgm:cxn modelId="{61ADAADC-066B-45DA-A803-35D9307A1BE9}" srcId="{5520C80C-DB94-42F3-996F-81A70AE103BE}" destId="{236CD78A-08D4-493A-9E84-716D1B5F0008}" srcOrd="24" destOrd="0" parTransId="{5DB1325A-5717-4B23-B703-883BFBDC8807}" sibTransId="{72401616-2836-4B55-88BD-C017F1661B28}"/>
    <dgm:cxn modelId="{6A6D5BA3-537C-4E22-A29B-04DD0E5B612C}" type="presOf" srcId="{50CB06EE-8804-42CE-B67D-86ED636CF4DB}" destId="{87E764A6-8C8F-40B7-A401-456272EA3B3A}" srcOrd="0" destOrd="13" presId="urn:microsoft.com/office/officeart/2005/8/layout/vList2"/>
    <dgm:cxn modelId="{BC26B88E-71D5-48F5-822C-CDBE6AB251B6}" type="presOf" srcId="{97F6787B-DBFA-46E2-BFB8-81A8F1326C61}" destId="{87E764A6-8C8F-40B7-A401-456272EA3B3A}" srcOrd="0" destOrd="27" presId="urn:microsoft.com/office/officeart/2005/8/layout/vList2"/>
    <dgm:cxn modelId="{4570EA81-3CF8-41BA-B923-DE28D4F94A8F}" srcId="{5520C80C-DB94-42F3-996F-81A70AE103BE}" destId="{5EF8E97C-187C-45A7-B642-8671D4F3ECBB}" srcOrd="26" destOrd="0" parTransId="{65E4A8FA-7992-41FC-9AE1-279EC7AE8CBA}" sibTransId="{78A43B0C-90FD-45C9-9C3E-3875655E5972}"/>
    <dgm:cxn modelId="{3C4F39C6-5BFD-4E27-82E1-FB953D22BBF7}" type="presOf" srcId="{5520C80C-DB94-42F3-996F-81A70AE103BE}" destId="{99C7998D-D2D2-43F2-80F0-7E5C7A93BCBC}" srcOrd="0" destOrd="0" presId="urn:microsoft.com/office/officeart/2005/8/layout/vList2"/>
    <dgm:cxn modelId="{9E34A569-BD11-4A17-9374-BE4DB3F1B356}" srcId="{5520C80C-DB94-42F3-996F-81A70AE103BE}" destId="{50CB06EE-8804-42CE-B67D-86ED636CF4DB}" srcOrd="13" destOrd="0" parTransId="{7305D297-E2AC-4052-8B5C-1789645EF770}" sibTransId="{D3DA4907-EDED-467E-9F6C-109DECC37F2D}"/>
    <dgm:cxn modelId="{EEBDC30C-E56F-40D4-A9F8-9A90A834CEE7}" srcId="{5520C80C-DB94-42F3-996F-81A70AE103BE}" destId="{3D29EB7D-B0FE-4599-B367-7CBADC9CD627}" srcOrd="15" destOrd="0" parTransId="{755F28EF-7627-48D4-8600-5D3EA5C41082}" sibTransId="{3A51F830-948E-46AA-852E-600E53880B11}"/>
    <dgm:cxn modelId="{8FB34A22-9400-4EE3-AEAD-DAE01D84C166}" srcId="{5520C80C-DB94-42F3-996F-81A70AE103BE}" destId="{DE575DEE-9051-4F22-B2C3-F34392D5739B}" srcOrd="17" destOrd="0" parTransId="{E9C3E2A8-E9C7-4B67-BDBD-D9BE2DA61FD4}" sibTransId="{5B6EBF3D-DF14-4708-B2B8-E720B49C3870}"/>
    <dgm:cxn modelId="{83C86A4D-2858-4584-8A97-82D8FF171FF6}" srcId="{56125E86-CCAC-4372-9259-C4E82B3C60BF}" destId="{5520C80C-DB94-42F3-996F-81A70AE103BE}" srcOrd="0" destOrd="0" parTransId="{233C3E75-89DA-4D8A-9F79-10EABAA126B6}" sibTransId="{E889F07C-55F0-4393-B1C8-F8A16850C252}"/>
    <dgm:cxn modelId="{B6143D14-FA0D-456A-962E-4F8A1A255064}" type="presOf" srcId="{C5D6A750-C348-47B6-9FF0-DAD606F98331}" destId="{87E764A6-8C8F-40B7-A401-456272EA3B3A}" srcOrd="0" destOrd="8" presId="urn:microsoft.com/office/officeart/2005/8/layout/vList2"/>
    <dgm:cxn modelId="{2D04DF36-3A5D-45A3-90F5-59D5D3F53657}" type="presOf" srcId="{72793084-A253-4D66-8F2D-9A2C651CE35F}" destId="{87E764A6-8C8F-40B7-A401-456272EA3B3A}" srcOrd="0" destOrd="7" presId="urn:microsoft.com/office/officeart/2005/8/layout/vList2"/>
    <dgm:cxn modelId="{367FAD6B-455A-46A4-828E-A06397018710}" srcId="{5520C80C-DB94-42F3-996F-81A70AE103BE}" destId="{DE668C8A-02CE-43AB-893D-A42CE2E44E0F}" srcOrd="18" destOrd="0" parTransId="{FEA953CD-5494-492F-B0C8-7742ED2C3569}" sibTransId="{F0FEE8C9-AFA2-445D-A851-BD9E53AFA3F0}"/>
    <dgm:cxn modelId="{52E546C1-63E4-4118-A4B8-9CF6736FF421}" srcId="{5520C80C-DB94-42F3-996F-81A70AE103BE}" destId="{6459EFE0-0FB5-4ACA-ADFB-791147F834C6}" srcOrd="12" destOrd="0" parTransId="{55817465-2207-472D-B52F-9348A444349D}" sibTransId="{0E3BBCA9-53C6-401F-A2D1-7AF3E9A38638}"/>
    <dgm:cxn modelId="{615530CC-4A06-48D0-BC05-84D27B5D521A}" srcId="{5520C80C-DB94-42F3-996F-81A70AE103BE}" destId="{26336E01-EC82-4AF1-9FB3-82FB1816C8D4}" srcOrd="5" destOrd="0" parTransId="{695F1D49-3A6B-46F0-8031-5519D5221E19}" sibTransId="{7A6E91EE-EF0F-418B-93FB-85A792DE7EE1}"/>
    <dgm:cxn modelId="{C290F03D-C11F-413D-B5E6-4E839A839A88}" type="presOf" srcId="{3D29EB7D-B0FE-4599-B367-7CBADC9CD627}" destId="{87E764A6-8C8F-40B7-A401-456272EA3B3A}" srcOrd="0" destOrd="15" presId="urn:microsoft.com/office/officeart/2005/8/layout/vList2"/>
    <dgm:cxn modelId="{C1E9560E-7811-456C-8109-730CC3A0A8FB}" type="presOf" srcId="{CA8C65A6-67DD-4C7F-9CC6-94EE9D150908}" destId="{87E764A6-8C8F-40B7-A401-456272EA3B3A}" srcOrd="0" destOrd="2" presId="urn:microsoft.com/office/officeart/2005/8/layout/vList2"/>
    <dgm:cxn modelId="{538655CA-373F-4FBC-AB81-620E5CC20D53}" srcId="{5520C80C-DB94-42F3-996F-81A70AE103BE}" destId="{F36AF7DB-C173-42B9-BDC9-4E78D3DB2B97}" srcOrd="9" destOrd="0" parTransId="{F02CA2A7-5496-4399-950B-F544B7186FCE}" sibTransId="{EC180012-C225-48F4-B448-D0F8592C50B0}"/>
    <dgm:cxn modelId="{C87A5F39-B734-4288-8B1E-46388DD4BBC4}" srcId="{5520C80C-DB94-42F3-996F-81A70AE103BE}" destId="{9FC4CF5C-7BED-4914-935E-435A93B55C90}" srcOrd="25" destOrd="0" parTransId="{24AF6DE3-60B2-417E-9E10-FC04FC2FFD68}" sibTransId="{34171ED8-AC42-45B2-B4C3-5D0026CFCB1D}"/>
    <dgm:cxn modelId="{809F1C30-159C-48EB-BF8E-4BAD0251B279}" type="presOf" srcId="{63A0D77A-DCEB-4847-ABEE-6C1D07790FF7}" destId="{87E764A6-8C8F-40B7-A401-456272EA3B3A}" srcOrd="0" destOrd="0" presId="urn:microsoft.com/office/officeart/2005/8/layout/vList2"/>
    <dgm:cxn modelId="{8179DF1B-D712-4FE9-8545-F63957372F0E}" type="presOf" srcId="{ED335731-8114-4DA4-A1DE-0151B806E657}" destId="{87E764A6-8C8F-40B7-A401-456272EA3B3A}" srcOrd="0" destOrd="21" presId="urn:microsoft.com/office/officeart/2005/8/layout/vList2"/>
    <dgm:cxn modelId="{78574A64-2A88-4BA6-87E1-7F17C08C295E}" srcId="{5520C80C-DB94-42F3-996F-81A70AE103BE}" destId="{63A0D77A-DCEB-4847-ABEE-6C1D07790FF7}" srcOrd="0" destOrd="0" parTransId="{3EE383DC-5AEC-4030-89BD-D0569D79DD99}" sibTransId="{4408CBCE-E1D7-4AB2-8350-4054A24BBE93}"/>
    <dgm:cxn modelId="{A9C03D84-8E9E-4A17-BD86-42155B023AF1}" srcId="{5520C80C-DB94-42F3-996F-81A70AE103BE}" destId="{C807F40F-7DAD-468C-B361-919930F7E24B}" srcOrd="23" destOrd="0" parTransId="{EA0228C7-A4EB-4493-B422-36747BF708AC}" sibTransId="{FA1D29CB-8802-4C08-B728-D5E430956815}"/>
    <dgm:cxn modelId="{0AB0E8D0-BBD0-446E-960F-16D47047C2A2}" type="presParOf" srcId="{D8D55DEE-F83C-40A6-B188-D3B342AB2493}" destId="{99C7998D-D2D2-43F2-80F0-7E5C7A93BCBC}" srcOrd="0" destOrd="0" presId="urn:microsoft.com/office/officeart/2005/8/layout/vList2"/>
    <dgm:cxn modelId="{01DAF42C-D526-473D-B3E7-BB1FC7A96621}" type="presParOf" srcId="{D8D55DEE-F83C-40A6-B188-D3B342AB2493}" destId="{87E764A6-8C8F-40B7-A401-456272EA3B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B0891B-C10D-4A94-93A8-104F651926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80C6F-3F5A-4B46-A5EB-37ACC3726556}">
      <dgm:prSet/>
      <dgm:spPr/>
      <dgm:t>
        <a:bodyPr/>
        <a:lstStyle/>
        <a:p>
          <a:pPr rtl="0"/>
          <a:r>
            <a:rPr lang="en-US" smtClean="0"/>
            <a:t>Prikaz postojećeg stanja zaštite od požara</a:t>
          </a:r>
          <a:endParaRPr lang="en-US"/>
        </a:p>
      </dgm:t>
    </dgm:pt>
    <dgm:pt modelId="{BDB23FAC-845E-43C4-818B-6032D3753D8B}" type="parTrans" cxnId="{B2AF0306-EF75-49A7-9F07-CB06B48A2961}">
      <dgm:prSet/>
      <dgm:spPr/>
      <dgm:t>
        <a:bodyPr/>
        <a:lstStyle/>
        <a:p>
          <a:endParaRPr lang="en-US"/>
        </a:p>
      </dgm:t>
    </dgm:pt>
    <dgm:pt modelId="{02CD7634-668C-4CD1-891D-D8F1B2B8EBF3}" type="sibTrans" cxnId="{B2AF0306-EF75-49A7-9F07-CB06B48A2961}">
      <dgm:prSet/>
      <dgm:spPr/>
      <dgm:t>
        <a:bodyPr/>
        <a:lstStyle/>
        <a:p>
          <a:endParaRPr lang="en-US"/>
        </a:p>
      </dgm:t>
    </dgm:pt>
    <dgm:pt modelId="{3F6B4BC8-FABA-48E6-94E1-581BC8624A3E}">
      <dgm:prSet/>
      <dgm:spPr/>
      <dgm:t>
        <a:bodyPr/>
        <a:lstStyle/>
        <a:p>
          <a:pPr rtl="0"/>
          <a:r>
            <a:rPr lang="en-US" dirty="0" err="1" smtClean="0"/>
            <a:t>Površina</a:t>
          </a:r>
          <a:r>
            <a:rPr lang="en-US" dirty="0" smtClean="0"/>
            <a:t>, </a:t>
          </a:r>
          <a:r>
            <a:rPr lang="en-US" dirty="0" err="1" smtClean="0"/>
            <a:t>spratnost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visina</a:t>
          </a:r>
          <a:r>
            <a:rPr lang="en-US" dirty="0" smtClean="0"/>
            <a:t> </a:t>
          </a:r>
          <a:r>
            <a:rPr lang="en-US" dirty="0" err="1" smtClean="0"/>
            <a:t>objekta</a:t>
          </a:r>
          <a:endParaRPr lang="en-US" dirty="0"/>
        </a:p>
      </dgm:t>
    </dgm:pt>
    <dgm:pt modelId="{F505C17B-B906-4EBB-89A4-563B70DC0023}" type="parTrans" cxnId="{D35C8B65-4BA0-4FA3-A0E5-563D2BAB2329}">
      <dgm:prSet/>
      <dgm:spPr/>
      <dgm:t>
        <a:bodyPr/>
        <a:lstStyle/>
        <a:p>
          <a:endParaRPr lang="en-US"/>
        </a:p>
      </dgm:t>
    </dgm:pt>
    <dgm:pt modelId="{D35C0CA0-3B10-48FA-A1D9-6484DA80E1F8}" type="sibTrans" cxnId="{D35C8B65-4BA0-4FA3-A0E5-563D2BAB2329}">
      <dgm:prSet/>
      <dgm:spPr/>
      <dgm:t>
        <a:bodyPr/>
        <a:lstStyle/>
        <a:p>
          <a:endParaRPr lang="en-US"/>
        </a:p>
      </dgm:t>
    </dgm:pt>
    <dgm:pt modelId="{E0AF22E5-87F5-4640-B687-499002756DF9}" type="pres">
      <dgm:prSet presAssocID="{83B0891B-C10D-4A94-93A8-104F651926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D9E9A-87A3-4643-B3D8-E1CB1F9CD2D8}" type="pres">
      <dgm:prSet presAssocID="{1D980C6F-3F5A-4B46-A5EB-37ACC37265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AFC91-EA88-40A4-A9D1-07CCECCFCF4B}" type="pres">
      <dgm:prSet presAssocID="{1D980C6F-3F5A-4B46-A5EB-37ACC37265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F0306-EF75-49A7-9F07-CB06B48A2961}" srcId="{83B0891B-C10D-4A94-93A8-104F651926F2}" destId="{1D980C6F-3F5A-4B46-A5EB-37ACC3726556}" srcOrd="0" destOrd="0" parTransId="{BDB23FAC-845E-43C4-818B-6032D3753D8B}" sibTransId="{02CD7634-668C-4CD1-891D-D8F1B2B8EBF3}"/>
    <dgm:cxn modelId="{3CF281A7-72F7-4CB4-964A-863BBE59C4EA}" type="presOf" srcId="{1D980C6F-3F5A-4B46-A5EB-37ACC3726556}" destId="{36ED9E9A-87A3-4643-B3D8-E1CB1F9CD2D8}" srcOrd="0" destOrd="0" presId="urn:microsoft.com/office/officeart/2005/8/layout/vList2"/>
    <dgm:cxn modelId="{D35C8B65-4BA0-4FA3-A0E5-563D2BAB2329}" srcId="{1D980C6F-3F5A-4B46-A5EB-37ACC3726556}" destId="{3F6B4BC8-FABA-48E6-94E1-581BC8624A3E}" srcOrd="0" destOrd="0" parTransId="{F505C17B-B906-4EBB-89A4-563B70DC0023}" sibTransId="{D35C0CA0-3B10-48FA-A1D9-6484DA80E1F8}"/>
    <dgm:cxn modelId="{9008E316-C0FC-4AB7-8296-2D773286441C}" type="presOf" srcId="{3F6B4BC8-FABA-48E6-94E1-581BC8624A3E}" destId="{996AFC91-EA88-40A4-A9D1-07CCECCFCF4B}" srcOrd="0" destOrd="0" presId="urn:microsoft.com/office/officeart/2005/8/layout/vList2"/>
    <dgm:cxn modelId="{869F2E84-45B1-489C-B9B0-89CF3D09AF69}" type="presOf" srcId="{83B0891B-C10D-4A94-93A8-104F651926F2}" destId="{E0AF22E5-87F5-4640-B687-499002756DF9}" srcOrd="0" destOrd="0" presId="urn:microsoft.com/office/officeart/2005/8/layout/vList2"/>
    <dgm:cxn modelId="{CF115628-60BF-4534-9059-4399F5DF2F09}" type="presParOf" srcId="{E0AF22E5-87F5-4640-B687-499002756DF9}" destId="{36ED9E9A-87A3-4643-B3D8-E1CB1F9CD2D8}" srcOrd="0" destOrd="0" presId="urn:microsoft.com/office/officeart/2005/8/layout/vList2"/>
    <dgm:cxn modelId="{D2B60E21-35E6-43F7-A272-D4C37D674EDE}" type="presParOf" srcId="{E0AF22E5-87F5-4640-B687-499002756DF9}" destId="{996AFC91-EA88-40A4-A9D1-07CCECCFCF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B0891B-C10D-4A94-93A8-104F651926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80C6F-3F5A-4B46-A5EB-37ACC3726556}">
      <dgm:prSet/>
      <dgm:spPr/>
      <dgm:t>
        <a:bodyPr/>
        <a:lstStyle/>
        <a:p>
          <a:pPr rtl="0"/>
          <a:r>
            <a:rPr lang="en-US" smtClean="0"/>
            <a:t>Prikaz postojećeg stanja zaštite od požara</a:t>
          </a:r>
          <a:endParaRPr lang="en-US"/>
        </a:p>
      </dgm:t>
    </dgm:pt>
    <dgm:pt modelId="{BDB23FAC-845E-43C4-818B-6032D3753D8B}" type="parTrans" cxnId="{B2AF0306-EF75-49A7-9F07-CB06B48A2961}">
      <dgm:prSet/>
      <dgm:spPr/>
      <dgm:t>
        <a:bodyPr/>
        <a:lstStyle/>
        <a:p>
          <a:endParaRPr lang="en-US"/>
        </a:p>
      </dgm:t>
    </dgm:pt>
    <dgm:pt modelId="{02CD7634-668C-4CD1-891D-D8F1B2B8EBF3}" type="sibTrans" cxnId="{B2AF0306-EF75-49A7-9F07-CB06B48A2961}">
      <dgm:prSet/>
      <dgm:spPr/>
      <dgm:t>
        <a:bodyPr/>
        <a:lstStyle/>
        <a:p>
          <a:endParaRPr lang="en-US"/>
        </a:p>
      </dgm:t>
    </dgm:pt>
    <dgm:pt modelId="{3F6B4BC8-FABA-48E6-94E1-581BC8624A3E}">
      <dgm:prSet/>
      <dgm:spPr/>
      <dgm:t>
        <a:bodyPr/>
        <a:lstStyle/>
        <a:p>
          <a:pPr rtl="0"/>
          <a:r>
            <a:rPr lang="sr-Latn-RS" dirty="0" smtClean="0"/>
            <a:t>Broj zaposlenih</a:t>
          </a:r>
          <a:endParaRPr lang="en-US" dirty="0"/>
        </a:p>
      </dgm:t>
    </dgm:pt>
    <dgm:pt modelId="{F505C17B-B906-4EBB-89A4-563B70DC0023}" type="parTrans" cxnId="{D35C8B65-4BA0-4FA3-A0E5-563D2BAB2329}">
      <dgm:prSet/>
      <dgm:spPr/>
      <dgm:t>
        <a:bodyPr/>
        <a:lstStyle/>
        <a:p>
          <a:endParaRPr lang="en-US"/>
        </a:p>
      </dgm:t>
    </dgm:pt>
    <dgm:pt modelId="{D35C0CA0-3B10-48FA-A1D9-6484DA80E1F8}" type="sibTrans" cxnId="{D35C8B65-4BA0-4FA3-A0E5-563D2BAB2329}">
      <dgm:prSet/>
      <dgm:spPr/>
      <dgm:t>
        <a:bodyPr/>
        <a:lstStyle/>
        <a:p>
          <a:endParaRPr lang="en-US"/>
        </a:p>
      </dgm:t>
    </dgm:pt>
    <dgm:pt modelId="{E0AF22E5-87F5-4640-B687-499002756DF9}" type="pres">
      <dgm:prSet presAssocID="{83B0891B-C10D-4A94-93A8-104F651926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D9E9A-87A3-4643-B3D8-E1CB1F9CD2D8}" type="pres">
      <dgm:prSet presAssocID="{1D980C6F-3F5A-4B46-A5EB-37ACC37265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AFC91-EA88-40A4-A9D1-07CCECCFCF4B}" type="pres">
      <dgm:prSet presAssocID="{1D980C6F-3F5A-4B46-A5EB-37ACC37265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F0306-EF75-49A7-9F07-CB06B48A2961}" srcId="{83B0891B-C10D-4A94-93A8-104F651926F2}" destId="{1D980C6F-3F5A-4B46-A5EB-37ACC3726556}" srcOrd="0" destOrd="0" parTransId="{BDB23FAC-845E-43C4-818B-6032D3753D8B}" sibTransId="{02CD7634-668C-4CD1-891D-D8F1B2B8EBF3}"/>
    <dgm:cxn modelId="{298002F9-A8D4-466F-B645-D295135FEB95}" type="presOf" srcId="{83B0891B-C10D-4A94-93A8-104F651926F2}" destId="{E0AF22E5-87F5-4640-B687-499002756DF9}" srcOrd="0" destOrd="0" presId="urn:microsoft.com/office/officeart/2005/8/layout/vList2"/>
    <dgm:cxn modelId="{D35C8B65-4BA0-4FA3-A0E5-563D2BAB2329}" srcId="{1D980C6F-3F5A-4B46-A5EB-37ACC3726556}" destId="{3F6B4BC8-FABA-48E6-94E1-581BC8624A3E}" srcOrd="0" destOrd="0" parTransId="{F505C17B-B906-4EBB-89A4-563B70DC0023}" sibTransId="{D35C0CA0-3B10-48FA-A1D9-6484DA80E1F8}"/>
    <dgm:cxn modelId="{082B3519-A5F7-48D9-B69D-EBF459F654AE}" type="presOf" srcId="{1D980C6F-3F5A-4B46-A5EB-37ACC3726556}" destId="{36ED9E9A-87A3-4643-B3D8-E1CB1F9CD2D8}" srcOrd="0" destOrd="0" presId="urn:microsoft.com/office/officeart/2005/8/layout/vList2"/>
    <dgm:cxn modelId="{BFE83D24-8D3E-442D-A98E-3137CC76D3D6}" type="presOf" srcId="{3F6B4BC8-FABA-48E6-94E1-581BC8624A3E}" destId="{996AFC91-EA88-40A4-A9D1-07CCECCFCF4B}" srcOrd="0" destOrd="0" presId="urn:microsoft.com/office/officeart/2005/8/layout/vList2"/>
    <dgm:cxn modelId="{78699EA5-026F-4777-9BD1-C4C158B31C80}" type="presParOf" srcId="{E0AF22E5-87F5-4640-B687-499002756DF9}" destId="{36ED9E9A-87A3-4643-B3D8-E1CB1F9CD2D8}" srcOrd="0" destOrd="0" presId="urn:microsoft.com/office/officeart/2005/8/layout/vList2"/>
    <dgm:cxn modelId="{EA70B65A-DB27-464A-AAE4-EE8701B5B38C}" type="presParOf" srcId="{E0AF22E5-87F5-4640-B687-499002756DF9}" destId="{996AFC91-EA88-40A4-A9D1-07CCECCFCF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B0891B-C10D-4A94-93A8-104F651926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80C6F-3F5A-4B46-A5EB-37ACC3726556}">
      <dgm:prSet/>
      <dgm:spPr/>
      <dgm:t>
        <a:bodyPr/>
        <a:lstStyle/>
        <a:p>
          <a:pPr rtl="0"/>
          <a:r>
            <a:rPr lang="en-US" smtClean="0"/>
            <a:t>Prikaz postojećeg stanja zaštite od požara</a:t>
          </a:r>
          <a:endParaRPr lang="en-US"/>
        </a:p>
      </dgm:t>
    </dgm:pt>
    <dgm:pt modelId="{BDB23FAC-845E-43C4-818B-6032D3753D8B}" type="parTrans" cxnId="{B2AF0306-EF75-49A7-9F07-CB06B48A2961}">
      <dgm:prSet/>
      <dgm:spPr/>
      <dgm:t>
        <a:bodyPr/>
        <a:lstStyle/>
        <a:p>
          <a:endParaRPr lang="en-US"/>
        </a:p>
      </dgm:t>
    </dgm:pt>
    <dgm:pt modelId="{02CD7634-668C-4CD1-891D-D8F1B2B8EBF3}" type="sibTrans" cxnId="{B2AF0306-EF75-49A7-9F07-CB06B48A2961}">
      <dgm:prSet/>
      <dgm:spPr/>
      <dgm:t>
        <a:bodyPr/>
        <a:lstStyle/>
        <a:p>
          <a:endParaRPr lang="en-US"/>
        </a:p>
      </dgm:t>
    </dgm:pt>
    <dgm:pt modelId="{3F6B4BC8-FABA-48E6-94E1-581BC8624A3E}">
      <dgm:prSet/>
      <dgm:spPr/>
      <dgm:t>
        <a:bodyPr/>
        <a:lstStyle/>
        <a:p>
          <a:pPr rtl="0"/>
          <a:r>
            <a:rPr lang="sr-Latn-RS" strike="sngStrike" dirty="0" smtClean="0">
              <a:solidFill>
                <a:schemeClr val="tx1"/>
              </a:solidFill>
            </a:rPr>
            <a:t>Broj i naziv građevinskih i drugih objekata </a:t>
          </a:r>
          <a:r>
            <a:rPr lang="sr-Latn-RS" dirty="0" smtClean="0">
              <a:solidFill>
                <a:schemeClr val="tx1"/>
              </a:solidFill>
            </a:rPr>
            <a:t>/ </a:t>
          </a:r>
          <a:r>
            <a:rPr lang="sr-Latn-RS" dirty="0" smtClean="0">
              <a:solidFill>
                <a:srgbClr val="FF0000"/>
              </a:solidFill>
            </a:rPr>
            <a:t>lista </a:t>
          </a:r>
          <a:r>
            <a:rPr lang="sr-Latn-RS" dirty="0" err="1" smtClean="0">
              <a:solidFill>
                <a:srgbClr val="FF0000"/>
              </a:solidFill>
            </a:rPr>
            <a:t>povredivih</a:t>
          </a:r>
          <a:r>
            <a:rPr lang="sr-Latn-RS" dirty="0" smtClean="0">
              <a:solidFill>
                <a:srgbClr val="FF0000"/>
              </a:solidFill>
            </a:rPr>
            <a:t> objekata</a:t>
          </a:r>
          <a:endParaRPr lang="en-US" dirty="0">
            <a:solidFill>
              <a:srgbClr val="FF0000"/>
            </a:solidFill>
          </a:endParaRPr>
        </a:p>
      </dgm:t>
    </dgm:pt>
    <dgm:pt modelId="{F505C17B-B906-4EBB-89A4-563B70DC0023}" type="parTrans" cxnId="{D35C8B65-4BA0-4FA3-A0E5-563D2BAB2329}">
      <dgm:prSet/>
      <dgm:spPr/>
      <dgm:t>
        <a:bodyPr/>
        <a:lstStyle/>
        <a:p>
          <a:endParaRPr lang="en-US"/>
        </a:p>
      </dgm:t>
    </dgm:pt>
    <dgm:pt modelId="{D35C0CA0-3B10-48FA-A1D9-6484DA80E1F8}" type="sibTrans" cxnId="{D35C8B65-4BA0-4FA3-A0E5-563D2BAB2329}">
      <dgm:prSet/>
      <dgm:spPr/>
      <dgm:t>
        <a:bodyPr/>
        <a:lstStyle/>
        <a:p>
          <a:endParaRPr lang="en-US"/>
        </a:p>
      </dgm:t>
    </dgm:pt>
    <dgm:pt modelId="{E0AF22E5-87F5-4640-B687-499002756DF9}" type="pres">
      <dgm:prSet presAssocID="{83B0891B-C10D-4A94-93A8-104F651926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D9E9A-87A3-4643-B3D8-E1CB1F9CD2D8}" type="pres">
      <dgm:prSet presAssocID="{1D980C6F-3F5A-4B46-A5EB-37ACC37265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AFC91-EA88-40A4-A9D1-07CCECCFCF4B}" type="pres">
      <dgm:prSet presAssocID="{1D980C6F-3F5A-4B46-A5EB-37ACC37265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F0306-EF75-49A7-9F07-CB06B48A2961}" srcId="{83B0891B-C10D-4A94-93A8-104F651926F2}" destId="{1D980C6F-3F5A-4B46-A5EB-37ACC3726556}" srcOrd="0" destOrd="0" parTransId="{BDB23FAC-845E-43C4-818B-6032D3753D8B}" sibTransId="{02CD7634-668C-4CD1-891D-D8F1B2B8EBF3}"/>
    <dgm:cxn modelId="{D35C8B65-4BA0-4FA3-A0E5-563D2BAB2329}" srcId="{1D980C6F-3F5A-4B46-A5EB-37ACC3726556}" destId="{3F6B4BC8-FABA-48E6-94E1-581BC8624A3E}" srcOrd="0" destOrd="0" parTransId="{F505C17B-B906-4EBB-89A4-563B70DC0023}" sibTransId="{D35C0CA0-3B10-48FA-A1D9-6484DA80E1F8}"/>
    <dgm:cxn modelId="{0EF665C6-9646-4E23-90F5-E2743EC3531F}" type="presOf" srcId="{83B0891B-C10D-4A94-93A8-104F651926F2}" destId="{E0AF22E5-87F5-4640-B687-499002756DF9}" srcOrd="0" destOrd="0" presId="urn:microsoft.com/office/officeart/2005/8/layout/vList2"/>
    <dgm:cxn modelId="{E6092F78-88F5-442D-8AFE-B36C656B15A2}" type="presOf" srcId="{1D980C6F-3F5A-4B46-A5EB-37ACC3726556}" destId="{36ED9E9A-87A3-4643-B3D8-E1CB1F9CD2D8}" srcOrd="0" destOrd="0" presId="urn:microsoft.com/office/officeart/2005/8/layout/vList2"/>
    <dgm:cxn modelId="{59E751DE-47B8-4EFB-A2DC-6C6C8822434E}" type="presOf" srcId="{3F6B4BC8-FABA-48E6-94E1-581BC8624A3E}" destId="{996AFC91-EA88-40A4-A9D1-07CCECCFCF4B}" srcOrd="0" destOrd="0" presId="urn:microsoft.com/office/officeart/2005/8/layout/vList2"/>
    <dgm:cxn modelId="{7A568EDF-878A-4366-B4FB-9DB745CB7B49}" type="presParOf" srcId="{E0AF22E5-87F5-4640-B687-499002756DF9}" destId="{36ED9E9A-87A3-4643-B3D8-E1CB1F9CD2D8}" srcOrd="0" destOrd="0" presId="urn:microsoft.com/office/officeart/2005/8/layout/vList2"/>
    <dgm:cxn modelId="{F12F5928-686C-4C04-B2FB-531F2015B9BC}" type="presParOf" srcId="{E0AF22E5-87F5-4640-B687-499002756DF9}" destId="{996AFC91-EA88-40A4-A9D1-07CCECCFCF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B0891B-C10D-4A94-93A8-104F651926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80C6F-3F5A-4B46-A5EB-37ACC3726556}">
      <dgm:prSet/>
      <dgm:spPr/>
      <dgm:t>
        <a:bodyPr/>
        <a:lstStyle/>
        <a:p>
          <a:pPr rtl="0"/>
          <a:r>
            <a:rPr lang="en-US" dirty="0" err="1" smtClean="0"/>
            <a:t>Prikaz</a:t>
          </a:r>
          <a:r>
            <a:rPr lang="en-US" dirty="0" smtClean="0"/>
            <a:t> </a:t>
          </a:r>
          <a:r>
            <a:rPr lang="en-US" dirty="0" err="1" smtClean="0"/>
            <a:t>postojećeg</a:t>
          </a:r>
          <a:r>
            <a:rPr lang="en-US" dirty="0" smtClean="0"/>
            <a:t> </a:t>
          </a:r>
          <a:r>
            <a:rPr lang="en-US" dirty="0" err="1" smtClean="0"/>
            <a:t>stanja</a:t>
          </a:r>
          <a:r>
            <a:rPr lang="en-US" dirty="0" smtClean="0"/>
            <a:t> </a:t>
          </a:r>
          <a:r>
            <a:rPr lang="en-US" dirty="0" err="1" smtClean="0"/>
            <a:t>zaštite</a:t>
          </a:r>
          <a:r>
            <a:rPr lang="en-US" dirty="0" smtClean="0"/>
            <a:t> od </a:t>
          </a:r>
          <a:r>
            <a:rPr lang="en-US" dirty="0" err="1" smtClean="0"/>
            <a:t>požara</a:t>
          </a:r>
          <a:endParaRPr lang="en-US" dirty="0"/>
        </a:p>
      </dgm:t>
    </dgm:pt>
    <dgm:pt modelId="{BDB23FAC-845E-43C4-818B-6032D3753D8B}" type="parTrans" cxnId="{B2AF0306-EF75-49A7-9F07-CB06B48A2961}">
      <dgm:prSet/>
      <dgm:spPr/>
      <dgm:t>
        <a:bodyPr/>
        <a:lstStyle/>
        <a:p>
          <a:endParaRPr lang="en-US"/>
        </a:p>
      </dgm:t>
    </dgm:pt>
    <dgm:pt modelId="{02CD7634-668C-4CD1-891D-D8F1B2B8EBF3}" type="sibTrans" cxnId="{B2AF0306-EF75-49A7-9F07-CB06B48A2961}">
      <dgm:prSet/>
      <dgm:spPr/>
      <dgm:t>
        <a:bodyPr/>
        <a:lstStyle/>
        <a:p>
          <a:endParaRPr lang="en-US"/>
        </a:p>
      </dgm:t>
    </dgm:pt>
    <dgm:pt modelId="{3F6B4BC8-FABA-48E6-94E1-581BC8624A3E}">
      <dgm:prSet/>
      <dgm:spPr/>
      <dgm:t>
        <a:bodyPr/>
        <a:lstStyle/>
        <a:p>
          <a:pPr rtl="0"/>
          <a:r>
            <a:rPr lang="pl-PL" dirty="0" smtClean="0"/>
            <a:t>Vrstu tehnologije po građevinskim i drugim objektima</a:t>
          </a:r>
          <a:endParaRPr lang="en-US" dirty="0"/>
        </a:p>
      </dgm:t>
    </dgm:pt>
    <dgm:pt modelId="{F505C17B-B906-4EBB-89A4-563B70DC0023}" type="parTrans" cxnId="{D35C8B65-4BA0-4FA3-A0E5-563D2BAB2329}">
      <dgm:prSet/>
      <dgm:spPr/>
      <dgm:t>
        <a:bodyPr/>
        <a:lstStyle/>
        <a:p>
          <a:endParaRPr lang="en-US"/>
        </a:p>
      </dgm:t>
    </dgm:pt>
    <dgm:pt modelId="{D35C0CA0-3B10-48FA-A1D9-6484DA80E1F8}" type="sibTrans" cxnId="{D35C8B65-4BA0-4FA3-A0E5-563D2BAB2329}">
      <dgm:prSet/>
      <dgm:spPr/>
      <dgm:t>
        <a:bodyPr/>
        <a:lstStyle/>
        <a:p>
          <a:endParaRPr lang="en-US"/>
        </a:p>
      </dgm:t>
    </dgm:pt>
    <dgm:pt modelId="{B0A47DB0-3529-4281-865E-148A615280C8}">
      <dgm:prSet/>
      <dgm:spPr/>
      <dgm:t>
        <a:bodyPr/>
        <a:lstStyle/>
        <a:p>
          <a:endParaRPr lang="en-US" dirty="0" smtClean="0"/>
        </a:p>
      </dgm:t>
    </dgm:pt>
    <dgm:pt modelId="{B8BB6F29-0555-43D3-BE90-ACFEAA8DE9BE}" type="parTrans" cxnId="{5DBC6C16-35EE-4F39-9EAF-60153BBA87AA}">
      <dgm:prSet/>
      <dgm:spPr/>
      <dgm:t>
        <a:bodyPr/>
        <a:lstStyle/>
        <a:p>
          <a:endParaRPr lang="en-US"/>
        </a:p>
      </dgm:t>
    </dgm:pt>
    <dgm:pt modelId="{A4E520DD-47CA-48A2-927C-101A91145586}" type="sibTrans" cxnId="{5DBC6C16-35EE-4F39-9EAF-60153BBA87AA}">
      <dgm:prSet/>
      <dgm:spPr/>
      <dgm:t>
        <a:bodyPr/>
        <a:lstStyle/>
        <a:p>
          <a:endParaRPr lang="en-US"/>
        </a:p>
      </dgm:t>
    </dgm:pt>
    <dgm:pt modelId="{E0AF22E5-87F5-4640-B687-499002756DF9}" type="pres">
      <dgm:prSet presAssocID="{83B0891B-C10D-4A94-93A8-104F651926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D9E9A-87A3-4643-B3D8-E1CB1F9CD2D8}" type="pres">
      <dgm:prSet presAssocID="{1D980C6F-3F5A-4B46-A5EB-37ACC37265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AFC91-EA88-40A4-A9D1-07CCECCFCF4B}" type="pres">
      <dgm:prSet presAssocID="{1D980C6F-3F5A-4B46-A5EB-37ACC37265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F0306-EF75-49A7-9F07-CB06B48A2961}" srcId="{83B0891B-C10D-4A94-93A8-104F651926F2}" destId="{1D980C6F-3F5A-4B46-A5EB-37ACC3726556}" srcOrd="0" destOrd="0" parTransId="{BDB23FAC-845E-43C4-818B-6032D3753D8B}" sibTransId="{02CD7634-668C-4CD1-891D-D8F1B2B8EBF3}"/>
    <dgm:cxn modelId="{D9C4D3B9-B7C0-40EF-BE79-E85181746AFC}" type="presOf" srcId="{B0A47DB0-3529-4281-865E-148A615280C8}" destId="{996AFC91-EA88-40A4-A9D1-07CCECCFCF4B}" srcOrd="0" destOrd="1" presId="urn:microsoft.com/office/officeart/2005/8/layout/vList2"/>
    <dgm:cxn modelId="{D35C8B65-4BA0-4FA3-A0E5-563D2BAB2329}" srcId="{1D980C6F-3F5A-4B46-A5EB-37ACC3726556}" destId="{3F6B4BC8-FABA-48E6-94E1-581BC8624A3E}" srcOrd="0" destOrd="0" parTransId="{F505C17B-B906-4EBB-89A4-563B70DC0023}" sibTransId="{D35C0CA0-3B10-48FA-A1D9-6484DA80E1F8}"/>
    <dgm:cxn modelId="{D66D5AC8-FA5C-4240-BD25-24F5B98D2EB5}" type="presOf" srcId="{1D980C6F-3F5A-4B46-A5EB-37ACC3726556}" destId="{36ED9E9A-87A3-4643-B3D8-E1CB1F9CD2D8}" srcOrd="0" destOrd="0" presId="urn:microsoft.com/office/officeart/2005/8/layout/vList2"/>
    <dgm:cxn modelId="{4374B49C-D9AD-423E-A639-4B3A42326810}" type="presOf" srcId="{3F6B4BC8-FABA-48E6-94E1-581BC8624A3E}" destId="{996AFC91-EA88-40A4-A9D1-07CCECCFCF4B}" srcOrd="0" destOrd="0" presId="urn:microsoft.com/office/officeart/2005/8/layout/vList2"/>
    <dgm:cxn modelId="{5DBC6C16-35EE-4F39-9EAF-60153BBA87AA}" srcId="{1D980C6F-3F5A-4B46-A5EB-37ACC3726556}" destId="{B0A47DB0-3529-4281-865E-148A615280C8}" srcOrd="1" destOrd="0" parTransId="{B8BB6F29-0555-43D3-BE90-ACFEAA8DE9BE}" sibTransId="{A4E520DD-47CA-48A2-927C-101A91145586}"/>
    <dgm:cxn modelId="{EF8DACE1-C09F-41D6-9DBC-AE9135D18ADF}" type="presOf" srcId="{83B0891B-C10D-4A94-93A8-104F651926F2}" destId="{E0AF22E5-87F5-4640-B687-499002756DF9}" srcOrd="0" destOrd="0" presId="urn:microsoft.com/office/officeart/2005/8/layout/vList2"/>
    <dgm:cxn modelId="{81A5A3EA-B96E-4D0B-BF91-3F4C5B771A4C}" type="presParOf" srcId="{E0AF22E5-87F5-4640-B687-499002756DF9}" destId="{36ED9E9A-87A3-4643-B3D8-E1CB1F9CD2D8}" srcOrd="0" destOrd="0" presId="urn:microsoft.com/office/officeart/2005/8/layout/vList2"/>
    <dgm:cxn modelId="{0FEFA817-4269-4B6A-A91E-453C438DA778}" type="presParOf" srcId="{E0AF22E5-87F5-4640-B687-499002756DF9}" destId="{996AFC91-EA88-40A4-A9D1-07CCECCFCF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B0891B-C10D-4A94-93A8-104F651926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80C6F-3F5A-4B46-A5EB-37ACC3726556}">
      <dgm:prSet/>
      <dgm:spPr/>
      <dgm:t>
        <a:bodyPr/>
        <a:lstStyle/>
        <a:p>
          <a:pPr rtl="0"/>
          <a:r>
            <a:rPr lang="en-US" smtClean="0"/>
            <a:t>Prikaz postojećeg stanja zaštite od požara</a:t>
          </a:r>
          <a:endParaRPr lang="en-US"/>
        </a:p>
      </dgm:t>
    </dgm:pt>
    <dgm:pt modelId="{BDB23FAC-845E-43C4-818B-6032D3753D8B}" type="parTrans" cxnId="{B2AF0306-EF75-49A7-9F07-CB06B48A2961}">
      <dgm:prSet/>
      <dgm:spPr/>
      <dgm:t>
        <a:bodyPr/>
        <a:lstStyle/>
        <a:p>
          <a:endParaRPr lang="en-US"/>
        </a:p>
      </dgm:t>
    </dgm:pt>
    <dgm:pt modelId="{02CD7634-668C-4CD1-891D-D8F1B2B8EBF3}" type="sibTrans" cxnId="{B2AF0306-EF75-49A7-9F07-CB06B48A2961}">
      <dgm:prSet/>
      <dgm:spPr/>
      <dgm:t>
        <a:bodyPr/>
        <a:lstStyle/>
        <a:p>
          <a:endParaRPr lang="en-US"/>
        </a:p>
      </dgm:t>
    </dgm:pt>
    <dgm:pt modelId="{3F6B4BC8-FABA-48E6-94E1-581BC8624A3E}">
      <dgm:prSet/>
      <dgm:spPr/>
      <dgm:t>
        <a:bodyPr/>
        <a:lstStyle/>
        <a:p>
          <a:pPr rtl="0"/>
          <a:r>
            <a:rPr lang="en-US" dirty="0" err="1" smtClean="0"/>
            <a:t>količin</a:t>
          </a:r>
          <a:r>
            <a:rPr lang="sr-Latn-RS" dirty="0" smtClean="0"/>
            <a:t>a</a:t>
          </a:r>
          <a:r>
            <a:rPr lang="en-US" dirty="0" smtClean="0"/>
            <a:t> </a:t>
          </a:r>
          <a:r>
            <a:rPr lang="en-US" dirty="0" err="1" smtClean="0"/>
            <a:t>materija</a:t>
          </a:r>
          <a:r>
            <a:rPr lang="en-US" dirty="0" smtClean="0"/>
            <a:t> </a:t>
          </a:r>
          <a:r>
            <a:rPr lang="en-US" dirty="0" err="1" smtClean="0"/>
            <a:t>po</a:t>
          </a:r>
          <a:r>
            <a:rPr lang="en-US" dirty="0" smtClean="0"/>
            <a:t> </a:t>
          </a:r>
          <a:r>
            <a:rPr lang="en-US" dirty="0" err="1" smtClean="0"/>
            <a:t>proizvodnim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skladišnim</a:t>
          </a:r>
          <a:r>
            <a:rPr lang="en-US" dirty="0" smtClean="0"/>
            <a:t> </a:t>
          </a:r>
          <a:r>
            <a:rPr lang="en-US" dirty="0" err="1" smtClean="0"/>
            <a:t>građevinskim</a:t>
          </a:r>
          <a:r>
            <a:rPr lang="en-US" dirty="0" smtClean="0"/>
            <a:t> </a:t>
          </a:r>
          <a:r>
            <a:rPr lang="en-US" dirty="0" err="1" smtClean="0"/>
            <a:t>objektima</a:t>
          </a:r>
          <a:endParaRPr lang="en-US" dirty="0"/>
        </a:p>
      </dgm:t>
    </dgm:pt>
    <dgm:pt modelId="{F505C17B-B906-4EBB-89A4-563B70DC0023}" type="parTrans" cxnId="{D35C8B65-4BA0-4FA3-A0E5-563D2BAB2329}">
      <dgm:prSet/>
      <dgm:spPr/>
      <dgm:t>
        <a:bodyPr/>
        <a:lstStyle/>
        <a:p>
          <a:endParaRPr lang="en-US"/>
        </a:p>
      </dgm:t>
    </dgm:pt>
    <dgm:pt modelId="{D35C0CA0-3B10-48FA-A1D9-6484DA80E1F8}" type="sibTrans" cxnId="{D35C8B65-4BA0-4FA3-A0E5-563D2BAB2329}">
      <dgm:prSet/>
      <dgm:spPr/>
      <dgm:t>
        <a:bodyPr/>
        <a:lstStyle/>
        <a:p>
          <a:endParaRPr lang="en-US"/>
        </a:p>
      </dgm:t>
    </dgm:pt>
    <dgm:pt modelId="{E0AF22E5-87F5-4640-B687-499002756DF9}" type="pres">
      <dgm:prSet presAssocID="{83B0891B-C10D-4A94-93A8-104F651926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D9E9A-87A3-4643-B3D8-E1CB1F9CD2D8}" type="pres">
      <dgm:prSet presAssocID="{1D980C6F-3F5A-4B46-A5EB-37ACC37265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AFC91-EA88-40A4-A9D1-07CCECCFCF4B}" type="pres">
      <dgm:prSet presAssocID="{1D980C6F-3F5A-4B46-A5EB-37ACC37265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F0306-EF75-49A7-9F07-CB06B48A2961}" srcId="{83B0891B-C10D-4A94-93A8-104F651926F2}" destId="{1D980C6F-3F5A-4B46-A5EB-37ACC3726556}" srcOrd="0" destOrd="0" parTransId="{BDB23FAC-845E-43C4-818B-6032D3753D8B}" sibTransId="{02CD7634-668C-4CD1-891D-D8F1B2B8EBF3}"/>
    <dgm:cxn modelId="{5FFB1338-44FB-4923-ADAE-F735C5E5FA2A}" type="presOf" srcId="{3F6B4BC8-FABA-48E6-94E1-581BC8624A3E}" destId="{996AFC91-EA88-40A4-A9D1-07CCECCFCF4B}" srcOrd="0" destOrd="0" presId="urn:microsoft.com/office/officeart/2005/8/layout/vList2"/>
    <dgm:cxn modelId="{D35C8B65-4BA0-4FA3-A0E5-563D2BAB2329}" srcId="{1D980C6F-3F5A-4B46-A5EB-37ACC3726556}" destId="{3F6B4BC8-FABA-48E6-94E1-581BC8624A3E}" srcOrd="0" destOrd="0" parTransId="{F505C17B-B906-4EBB-89A4-563B70DC0023}" sibTransId="{D35C0CA0-3B10-48FA-A1D9-6484DA80E1F8}"/>
    <dgm:cxn modelId="{8DFF4705-7190-4A19-A7ED-1C99796D6D97}" type="presOf" srcId="{83B0891B-C10D-4A94-93A8-104F651926F2}" destId="{E0AF22E5-87F5-4640-B687-499002756DF9}" srcOrd="0" destOrd="0" presId="urn:microsoft.com/office/officeart/2005/8/layout/vList2"/>
    <dgm:cxn modelId="{B29B6E3A-ACEB-42BC-88F4-E2C6598EFA3E}" type="presOf" srcId="{1D980C6F-3F5A-4B46-A5EB-37ACC3726556}" destId="{36ED9E9A-87A3-4643-B3D8-E1CB1F9CD2D8}" srcOrd="0" destOrd="0" presId="urn:microsoft.com/office/officeart/2005/8/layout/vList2"/>
    <dgm:cxn modelId="{B5206ABA-7D8B-4376-B705-B78444CEC9F6}" type="presParOf" srcId="{E0AF22E5-87F5-4640-B687-499002756DF9}" destId="{36ED9E9A-87A3-4643-B3D8-E1CB1F9CD2D8}" srcOrd="0" destOrd="0" presId="urn:microsoft.com/office/officeart/2005/8/layout/vList2"/>
    <dgm:cxn modelId="{8E0469C7-EF50-4455-A110-B76F32495C81}" type="presParOf" srcId="{E0AF22E5-87F5-4640-B687-499002756DF9}" destId="{996AFC91-EA88-40A4-A9D1-07CCECCFCF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3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2663-1442-46A0-96C5-FA54CCFCC4D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120" y="1667648"/>
            <a:ext cx="11305880" cy="1980525"/>
          </a:xfrm>
        </p:spPr>
        <p:txBody>
          <a:bodyPr/>
          <a:lstStyle/>
          <a:p>
            <a:pPr algn="l"/>
            <a:r>
              <a:rPr lang="sr-Latn-RS" dirty="0" smtClean="0"/>
              <a:t>Sredstva i oprema za gašenje požara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9956"/>
            <a:ext cx="9144000" cy="1338044"/>
          </a:xfrm>
        </p:spPr>
        <p:txBody>
          <a:bodyPr/>
          <a:lstStyle/>
          <a:p>
            <a:r>
              <a:rPr lang="sr-Latn-RS" dirty="0" smtClean="0"/>
              <a:t>Fakultet zaštite na radu u Nišu</a:t>
            </a:r>
          </a:p>
          <a:p>
            <a:r>
              <a:rPr lang="sr-Latn-RS" dirty="0" smtClean="0"/>
              <a:t>Školska godina: 20</a:t>
            </a:r>
            <a:r>
              <a:rPr lang="en-US" dirty="0" smtClean="0"/>
              <a:t>2</a:t>
            </a:r>
            <a:r>
              <a:rPr lang="sr-Latn-RS" dirty="0" smtClean="0"/>
              <a:t>2/2023 </a:t>
            </a:r>
            <a:r>
              <a:rPr lang="sr-Latn-RS" dirty="0" smtClean="0"/>
              <a:t>– jesenji semestar</a:t>
            </a:r>
            <a:endParaRPr lang="en-US" dirty="0" smtClean="0"/>
          </a:p>
          <a:p>
            <a:r>
              <a:rPr lang="sr-Latn-RS" b="1" dirty="0" smtClean="0"/>
              <a:t>17</a:t>
            </a:r>
            <a:r>
              <a:rPr lang="en-US" b="1" dirty="0" smtClean="0"/>
              <a:t>.11.202</a:t>
            </a:r>
            <a:r>
              <a:rPr lang="sr-Latn-RS" b="1" dirty="0" smtClean="0"/>
              <a:t>2</a:t>
            </a:r>
            <a:r>
              <a:rPr lang="en-US" b="1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6120" y="1898982"/>
            <a:ext cx="4399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Osnovne akademske studije – Zaštita na radu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6120" y="4030066"/>
            <a:ext cx="70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2. čas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0905485"/>
              </p:ext>
            </p:extLst>
          </p:nvPr>
        </p:nvGraphicFramePr>
        <p:xfrm>
          <a:off x="0" y="0"/>
          <a:ext cx="4769963" cy="98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5212" y="2638695"/>
            <a:ext cx="8502977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Broj radnika u postrojenju ili kompleksu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izvan</a:t>
            </a:r>
            <a:r>
              <a:rPr lang="en-US" sz="2000" dirty="0"/>
              <a:t> </a:t>
            </a:r>
            <a:r>
              <a:rPr lang="en-US" sz="2000" dirty="0" err="1" smtClean="0"/>
              <a:t>kompleksa</a:t>
            </a:r>
            <a:endParaRPr lang="sr-Latn-RS" sz="20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Identifikacija</a:t>
            </a:r>
            <a:r>
              <a:rPr lang="en-US" sz="2000" dirty="0"/>
              <a:t> </a:t>
            </a:r>
            <a:r>
              <a:rPr lang="en-US" sz="2000" dirty="0" err="1"/>
              <a:t>ostalih</a:t>
            </a:r>
            <a:r>
              <a:rPr lang="en-US" sz="2000" dirty="0"/>
              <a:t> </a:t>
            </a:r>
            <a:r>
              <a:rPr lang="en-US" sz="2000" dirty="0" err="1" smtClean="0"/>
              <a:t>objekata</a:t>
            </a:r>
            <a:endParaRPr lang="sr-Latn-R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/>
              <a:t>Identifikacija </a:t>
            </a:r>
            <a:r>
              <a:rPr lang="sr-Latn-RS" sz="2000" dirty="0" err="1" smtClean="0"/>
              <a:t>povredivih</a:t>
            </a:r>
            <a:r>
              <a:rPr lang="sr-Latn-RS" sz="2000" dirty="0" smtClean="0"/>
              <a:t> objekata obuhvata i prikaz građevinskih objekata, prirodnih i kulturnih dobara koji trpe posledice zbog požara, rušenja i kontaminacije: proizvodni, prateći i pomoćni objekti na kompleksu i izvan njega; stambeni, infrastrukturni i drugi objekti; objekti poljoprivrede; flora i fauna; zaštićena kulturna dobra; zaštićena prirodna dobra; površinske i podzemne vode; objekti koji su od značaja za domino efekat (skladišta, proizvodna postrojenja opasnih materija u okviru i van kompleksa) i dr.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3732" y="1491089"/>
            <a:ext cx="64259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Opis</a:t>
            </a:r>
            <a:r>
              <a:rPr lang="en-US" dirty="0" smtClean="0"/>
              <a:t> </a:t>
            </a:r>
            <a:r>
              <a:rPr lang="en-US" dirty="0" err="1" smtClean="0"/>
              <a:t>lokacije</a:t>
            </a:r>
            <a:r>
              <a:rPr lang="en-US" dirty="0" smtClean="0"/>
              <a:t> </a:t>
            </a:r>
            <a:r>
              <a:rPr lang="en-US" dirty="0" err="1" smtClean="0"/>
              <a:t>postrojenja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kompleksa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njegove</a:t>
            </a:r>
            <a:r>
              <a:rPr lang="en-US" dirty="0" smtClean="0"/>
              <a:t> </a:t>
            </a:r>
            <a:r>
              <a:rPr lang="en-US" dirty="0" err="1" smtClean="0"/>
              <a:t>okoline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povredive</a:t>
            </a:r>
            <a:r>
              <a:rPr lang="sr-Latn-RS" dirty="0" smtClean="0"/>
              <a:t> </a:t>
            </a:r>
            <a:r>
              <a:rPr lang="en-US" dirty="0" smtClean="0"/>
              <a:t>zone, a ne </a:t>
            </a:r>
            <a:r>
              <a:rPr lang="en-US" dirty="0" err="1" smtClean="0"/>
              <a:t>manje</a:t>
            </a:r>
            <a:r>
              <a:rPr lang="en-US" dirty="0" smtClean="0"/>
              <a:t> od 1000 m od </a:t>
            </a:r>
            <a:r>
              <a:rPr lang="en-US" dirty="0" err="1" smtClean="0"/>
              <a:t>granice</a:t>
            </a:r>
            <a:r>
              <a:rPr lang="en-US" dirty="0" smtClean="0"/>
              <a:t> </a:t>
            </a:r>
            <a:r>
              <a:rPr lang="sr-Latn-RS" dirty="0" smtClean="0"/>
              <a:t>kompleksa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5186779"/>
              </p:ext>
            </p:extLst>
          </p:nvPr>
        </p:nvGraphicFramePr>
        <p:xfrm>
          <a:off x="0" y="0"/>
          <a:ext cx="4769963" cy="98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3703" y="1286930"/>
            <a:ext cx="8502977" cy="6217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Opisati kako se sprovodi tehnološki proces u objektu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1911665"/>
              </p:ext>
            </p:extLst>
          </p:nvPr>
        </p:nvGraphicFramePr>
        <p:xfrm>
          <a:off x="0" y="2686640"/>
          <a:ext cx="4769963" cy="98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3703" y="4454455"/>
            <a:ext cx="8502977" cy="621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Naziv i količina materije na lokacijama u objektu</a:t>
            </a:r>
          </a:p>
        </p:txBody>
      </p:sp>
    </p:spTree>
    <p:extLst>
      <p:ext uri="{BB962C8B-B14F-4D97-AF65-F5344CB8AC3E}">
        <p14:creationId xmlns:p14="http://schemas.microsoft.com/office/powerpoint/2010/main" val="13907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5027739"/>
              </p:ext>
            </p:extLst>
          </p:nvPr>
        </p:nvGraphicFramePr>
        <p:xfrm>
          <a:off x="0" y="0"/>
          <a:ext cx="4769963" cy="98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0008" y="1206633"/>
            <a:ext cx="8502977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Navesti moguće klase požara koje mogu biti prisutne u objektu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Naziv materije – kojoj klasi požara pripada</a:t>
            </a:r>
            <a:endParaRPr lang="sr-Latn-RS" sz="2000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Koje sredstvo za gašenje se koristi za takvu klasu požara?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Opis mehanizma gašenja takvog sredstva</a:t>
            </a:r>
          </a:p>
        </p:txBody>
      </p:sp>
    </p:spTree>
    <p:extLst>
      <p:ext uri="{BB962C8B-B14F-4D97-AF65-F5344CB8AC3E}">
        <p14:creationId xmlns:p14="http://schemas.microsoft.com/office/powerpoint/2010/main" val="35086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21772474"/>
              </p:ext>
            </p:extLst>
          </p:nvPr>
        </p:nvGraphicFramePr>
        <p:xfrm>
          <a:off x="0" y="0"/>
          <a:ext cx="4769963" cy="98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1285" y="1465457"/>
            <a:ext cx="8502977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Definisati koja su to mesta u objektu u kojima postoji mogućnost izbijanja požara, u zavisnosti od tehnološkog procesa i materije prisutne u procesu</a:t>
            </a:r>
            <a:endParaRPr lang="en-US" sz="2000" dirty="0" smtClean="0"/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Tabelarno</a:t>
            </a:r>
            <a:r>
              <a:rPr lang="en-US" sz="2000" dirty="0" smtClean="0"/>
              <a:t> </a:t>
            </a:r>
            <a:r>
              <a:rPr lang="en-US" sz="2000" dirty="0" err="1" smtClean="0"/>
              <a:t>prikazati</a:t>
            </a:r>
            <a:r>
              <a:rPr lang="sr-Latn-RS" sz="2000" dirty="0" smtClean="0"/>
              <a:t> za svaku prostoriju u objektu, na kojim mestima i u kojim slučajevima može doći do izbijanja požara</a:t>
            </a:r>
          </a:p>
        </p:txBody>
      </p:sp>
    </p:spTree>
    <p:extLst>
      <p:ext uri="{BB962C8B-B14F-4D97-AF65-F5344CB8AC3E}">
        <p14:creationId xmlns:p14="http://schemas.microsoft.com/office/powerpoint/2010/main" val="30248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77" t="15657" r="24725" b="5076"/>
          <a:stretch/>
        </p:blipFill>
        <p:spPr>
          <a:xfrm>
            <a:off x="538020" y="447644"/>
            <a:ext cx="6912528" cy="612765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74540" y="1323213"/>
            <a:ext cx="2768367" cy="318781"/>
          </a:xfrm>
          <a:prstGeom prst="roundRect">
            <a:avLst/>
          </a:prstGeom>
          <a:solidFill>
            <a:schemeClr val="accent1">
              <a:alpha val="36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65888" y="1480008"/>
            <a:ext cx="4807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69636" y="1323213"/>
            <a:ext cx="28374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PLAN ZAŠTITE OD POŽARA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351" t="23124" r="6521" b="46869"/>
          <a:stretch/>
        </p:blipFill>
        <p:spPr>
          <a:xfrm>
            <a:off x="6202836" y="2568114"/>
            <a:ext cx="5910607" cy="117031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814821" y="1692545"/>
            <a:ext cx="471340" cy="875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9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524001" y="377537"/>
            <a:ext cx="608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b="1" dirty="0">
                <a:latin typeface="Calibri" panose="020F0502020204030204" pitchFamily="34" charset="0"/>
              </a:rPr>
              <a:t>Određivanje lokacije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pic>
        <p:nvPicPr>
          <p:cNvPr id="205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" y="961737"/>
            <a:ext cx="10707347" cy="579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531938" y="76200"/>
            <a:ext cx="608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b="1" dirty="0">
                <a:latin typeface="Calibri" panose="020F0502020204030204" pitchFamily="34" charset="0"/>
              </a:rPr>
              <a:t>Određivanje lokacije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09" y="774107"/>
            <a:ext cx="3962400" cy="59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8565690"/>
              </p:ext>
            </p:extLst>
          </p:nvPr>
        </p:nvGraphicFramePr>
        <p:xfrm>
          <a:off x="103695" y="700561"/>
          <a:ext cx="7296346" cy="549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54672315"/>
              </p:ext>
            </p:extLst>
          </p:nvPr>
        </p:nvGraphicFramePr>
        <p:xfrm>
          <a:off x="8072486" y="2686639"/>
          <a:ext cx="4119514" cy="238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ight Brace 9"/>
          <p:cNvSpPr/>
          <p:nvPr/>
        </p:nvSpPr>
        <p:spPr>
          <a:xfrm>
            <a:off x="7400041" y="1480008"/>
            <a:ext cx="301658" cy="479824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6396" y="79857"/>
            <a:ext cx="94236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/>
              <a:t>Procena ugroženosti od požara, najznačajniji element Plana zaštite od požara, predstavlja postupak utvrđivanja nivoa ugroženosti od požara ili tehnološke eksplozije i zaštitnih mera.</a:t>
            </a:r>
          </a:p>
          <a:p>
            <a:pPr algn="just"/>
            <a:endParaRPr lang="sr-Latn-RS" dirty="0" smtClean="0"/>
          </a:p>
          <a:p>
            <a:pPr algn="just"/>
            <a:r>
              <a:rPr lang="sr-Latn-RS" dirty="0" smtClean="0"/>
              <a:t>Na osnovu procene ugroženosti od požara određuju se mere za sprečavanje nastanka i širenja požara (preventivne mere), kao i mere za uspešno gašenje, koje proizlaze iz činjeničnih specifičnosti predmetnog plana zaštite od požara.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2001990"/>
              </p:ext>
            </p:extLst>
          </p:nvPr>
        </p:nvGraphicFramePr>
        <p:xfrm>
          <a:off x="153970" y="1834183"/>
          <a:ext cx="11968899" cy="502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7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410" y="89258"/>
            <a:ext cx="487994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dirty="0" smtClean="0"/>
              <a:t>Plan zaštite od požara za subjekte u prvoj i drugoj kategoriji ugroženosti od požara</a:t>
            </a:r>
            <a:endParaRPr lang="sr-Latn-R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0113111"/>
              </p:ext>
            </p:extLst>
          </p:nvPr>
        </p:nvGraphicFramePr>
        <p:xfrm>
          <a:off x="1255033" y="735589"/>
          <a:ext cx="10481338" cy="6122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0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2299016"/>
              </p:ext>
            </p:extLst>
          </p:nvPr>
        </p:nvGraphicFramePr>
        <p:xfrm>
          <a:off x="0" y="0"/>
          <a:ext cx="4769963" cy="98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5996" y="1621410"/>
            <a:ext cx="8502977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Površina parcele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Fizički opis objekta (broj prostorija, dimenzije, površina prostorija)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Visinu objekta i prostorija uzeti proizvoljno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Lista prostorija sa dimenzijama mogu se prikazati tabelarno</a:t>
            </a:r>
          </a:p>
        </p:txBody>
      </p:sp>
    </p:spTree>
    <p:extLst>
      <p:ext uri="{BB962C8B-B14F-4D97-AF65-F5344CB8AC3E}">
        <p14:creationId xmlns:p14="http://schemas.microsoft.com/office/powerpoint/2010/main" val="6875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2719779"/>
              </p:ext>
            </p:extLst>
          </p:nvPr>
        </p:nvGraphicFramePr>
        <p:xfrm>
          <a:off x="0" y="0"/>
          <a:ext cx="4769963" cy="98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5996" y="2236964"/>
            <a:ext cx="850297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Ukupan broj zaposlenih u objektu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000" dirty="0" smtClean="0"/>
              <a:t>Navesti koliko se ljudi nalazi u kojoj prostoriji (proizvoljno)</a:t>
            </a:r>
          </a:p>
        </p:txBody>
      </p:sp>
    </p:spTree>
    <p:extLst>
      <p:ext uri="{BB962C8B-B14F-4D97-AF65-F5344CB8AC3E}">
        <p14:creationId xmlns:p14="http://schemas.microsoft.com/office/powerpoint/2010/main" val="4645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900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Sredstva i oprema za gašenje požara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Sredstva i oprema za gašenje požara</dc:title>
  <dc:creator>Nikola Misic</dc:creator>
  <cp:lastModifiedBy>Windows User</cp:lastModifiedBy>
  <cp:revision>46</cp:revision>
  <dcterms:created xsi:type="dcterms:W3CDTF">2018-11-05T18:23:08Z</dcterms:created>
  <dcterms:modified xsi:type="dcterms:W3CDTF">2022-11-17T12:55:52Z</dcterms:modified>
</cp:coreProperties>
</file>